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65" r:id="rId3"/>
    <p:sldId id="264" r:id="rId4"/>
  </p:sldIdLst>
  <p:sldSz cx="9144000" cy="6858000" type="screen4x3"/>
  <p:notesSz cx="7315200" cy="9601200"/>
  <p:defaultTextStyle>
    <a:defPPr>
      <a:defRPr lang="en-Z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825090266615046E-2"/>
          <c:y val="2.3343261265389298E-2"/>
          <c:w val="0.87227864795965693"/>
          <c:h val="0.75083599618960339"/>
        </c:manualLayout>
      </c:layout>
      <c:lineChart>
        <c:grouping val="standard"/>
        <c:varyColors val="0"/>
        <c:ser>
          <c:idx val="0"/>
          <c:order val="0"/>
          <c:tx>
            <c:strRef>
              <c:f>Sheet1!$C$7</c:f>
              <c:strCache>
                <c:ptCount val="1"/>
                <c:pt idx="0">
                  <c:v>NEER</c:v>
                </c:pt>
              </c:strCache>
            </c:strRef>
          </c:tx>
          <c:spPr>
            <a:ln w="28549">
              <a:solidFill>
                <a:srgbClr val="000080"/>
              </a:solidFill>
              <a:prstDash val="solid"/>
            </a:ln>
          </c:spPr>
          <c:marker>
            <c:symbol val="diamond"/>
            <c:size val="2"/>
            <c:spPr>
              <a:solidFill>
                <a:srgbClr val="FFFFFF"/>
              </a:solidFill>
              <a:ln>
                <a:solidFill>
                  <a:srgbClr val="000080"/>
                </a:solidFill>
                <a:prstDash val="solid"/>
              </a:ln>
            </c:spPr>
          </c:marker>
          <c:cat>
            <c:strRef>
              <c:f>Sheet1!$B$116:$B$258</c:f>
              <c:strCache>
                <c:ptCount val="143"/>
                <c:pt idx="0">
                  <c:v>2014</c:v>
                </c:pt>
                <c:pt idx="1">
                  <c:v>Feb</c:v>
                </c:pt>
                <c:pt idx="2">
                  <c:v>Mar</c:v>
                </c:pt>
                <c:pt idx="3">
                  <c:v>Apr</c:v>
                </c:pt>
                <c:pt idx="4">
                  <c:v>May</c:v>
                </c:pt>
                <c:pt idx="5">
                  <c:v>Jun</c:v>
                </c:pt>
                <c:pt idx="6">
                  <c:v>Jul</c:v>
                </c:pt>
                <c:pt idx="7">
                  <c:v>Aug</c:v>
                </c:pt>
                <c:pt idx="8">
                  <c:v>Sep</c:v>
                </c:pt>
                <c:pt idx="9">
                  <c:v>Oct</c:v>
                </c:pt>
                <c:pt idx="10">
                  <c:v>Nov</c:v>
                </c:pt>
                <c:pt idx="11">
                  <c:v>Dec</c:v>
                </c:pt>
                <c:pt idx="12">
                  <c:v>2015</c:v>
                </c:pt>
                <c:pt idx="13">
                  <c:v>Feb</c:v>
                </c:pt>
                <c:pt idx="14">
                  <c:v>Mar</c:v>
                </c:pt>
                <c:pt idx="15">
                  <c:v>Apr</c:v>
                </c:pt>
                <c:pt idx="16">
                  <c:v>May</c:v>
                </c:pt>
                <c:pt idx="17">
                  <c:v>Jun</c:v>
                </c:pt>
                <c:pt idx="18">
                  <c:v>Jul</c:v>
                </c:pt>
                <c:pt idx="19">
                  <c:v>Aug</c:v>
                </c:pt>
                <c:pt idx="20">
                  <c:v>Sep</c:v>
                </c:pt>
                <c:pt idx="21">
                  <c:v>Oct</c:v>
                </c:pt>
                <c:pt idx="22">
                  <c:v>Nov</c:v>
                </c:pt>
                <c:pt idx="23">
                  <c:v>Dec</c:v>
                </c:pt>
                <c:pt idx="24">
                  <c:v>2016</c:v>
                </c:pt>
                <c:pt idx="25">
                  <c:v>Feb</c:v>
                </c:pt>
                <c:pt idx="26">
                  <c:v>Mar</c:v>
                </c:pt>
                <c:pt idx="27">
                  <c:v>Apr</c:v>
                </c:pt>
                <c:pt idx="28">
                  <c:v>May</c:v>
                </c:pt>
                <c:pt idx="29">
                  <c:v>Jun</c:v>
                </c:pt>
                <c:pt idx="30">
                  <c:v>Jul</c:v>
                </c:pt>
                <c:pt idx="31">
                  <c:v>Aug</c:v>
                </c:pt>
                <c:pt idx="32">
                  <c:v>Sep</c:v>
                </c:pt>
                <c:pt idx="33">
                  <c:v>Oct</c:v>
                </c:pt>
                <c:pt idx="34">
                  <c:v>Nov</c:v>
                </c:pt>
                <c:pt idx="35">
                  <c:v>Dec</c:v>
                </c:pt>
                <c:pt idx="36">
                  <c:v>2017</c:v>
                </c:pt>
                <c:pt idx="37">
                  <c:v>Feb</c:v>
                </c:pt>
                <c:pt idx="38">
                  <c:v>Mar</c:v>
                </c:pt>
                <c:pt idx="39">
                  <c:v>Apr</c:v>
                </c:pt>
                <c:pt idx="40">
                  <c:v>May</c:v>
                </c:pt>
                <c:pt idx="41">
                  <c:v>Jun</c:v>
                </c:pt>
                <c:pt idx="42">
                  <c:v>Jul</c:v>
                </c:pt>
                <c:pt idx="43">
                  <c:v>Aug</c:v>
                </c:pt>
                <c:pt idx="44">
                  <c:v>Sep</c:v>
                </c:pt>
                <c:pt idx="45">
                  <c:v>Oct</c:v>
                </c:pt>
                <c:pt idx="46">
                  <c:v>Nov</c:v>
                </c:pt>
                <c:pt idx="47">
                  <c:v>Dec</c:v>
                </c:pt>
                <c:pt idx="48">
                  <c:v>2018</c:v>
                </c:pt>
                <c:pt idx="49">
                  <c:v>Feb</c:v>
                </c:pt>
                <c:pt idx="50">
                  <c:v>Mar</c:v>
                </c:pt>
                <c:pt idx="51">
                  <c:v>Apr</c:v>
                </c:pt>
                <c:pt idx="52">
                  <c:v>May</c:v>
                </c:pt>
                <c:pt idx="53">
                  <c:v>Jun</c:v>
                </c:pt>
                <c:pt idx="54">
                  <c:v>Jul</c:v>
                </c:pt>
                <c:pt idx="55">
                  <c:v>Aug</c:v>
                </c:pt>
                <c:pt idx="56">
                  <c:v>Sep</c:v>
                </c:pt>
                <c:pt idx="57">
                  <c:v>Oct</c:v>
                </c:pt>
                <c:pt idx="58">
                  <c:v>Nov</c:v>
                </c:pt>
                <c:pt idx="59">
                  <c:v>Dec</c:v>
                </c:pt>
                <c:pt idx="60">
                  <c:v>2019</c:v>
                </c:pt>
                <c:pt idx="61">
                  <c:v>Feb</c:v>
                </c:pt>
                <c:pt idx="62">
                  <c:v>Mar</c:v>
                </c:pt>
                <c:pt idx="63">
                  <c:v>Apr</c:v>
                </c:pt>
                <c:pt idx="64">
                  <c:v>May</c:v>
                </c:pt>
                <c:pt idx="65">
                  <c:v>Jun</c:v>
                </c:pt>
                <c:pt idx="66">
                  <c:v>Jul</c:v>
                </c:pt>
                <c:pt idx="67">
                  <c:v>Aug</c:v>
                </c:pt>
                <c:pt idx="68">
                  <c:v>Sep</c:v>
                </c:pt>
                <c:pt idx="69">
                  <c:v>Oct</c:v>
                </c:pt>
                <c:pt idx="70">
                  <c:v>Nov</c:v>
                </c:pt>
                <c:pt idx="71">
                  <c:v>Dec</c:v>
                </c:pt>
                <c:pt idx="72">
                  <c:v>2020</c:v>
                </c:pt>
                <c:pt idx="73">
                  <c:v>Feb</c:v>
                </c:pt>
                <c:pt idx="74">
                  <c:v>Mar</c:v>
                </c:pt>
                <c:pt idx="75">
                  <c:v>Apr</c:v>
                </c:pt>
                <c:pt idx="76">
                  <c:v>May</c:v>
                </c:pt>
                <c:pt idx="77">
                  <c:v>Jun</c:v>
                </c:pt>
                <c:pt idx="78">
                  <c:v>Jul</c:v>
                </c:pt>
                <c:pt idx="79">
                  <c:v>Aug</c:v>
                </c:pt>
                <c:pt idx="80">
                  <c:v>Sep</c:v>
                </c:pt>
                <c:pt idx="81">
                  <c:v>Oct</c:v>
                </c:pt>
                <c:pt idx="82">
                  <c:v>Nov</c:v>
                </c:pt>
                <c:pt idx="83">
                  <c:v>Dec</c:v>
                </c:pt>
                <c:pt idx="84">
                  <c:v>2021</c:v>
                </c:pt>
                <c:pt idx="85">
                  <c:v>Feb</c:v>
                </c:pt>
                <c:pt idx="86">
                  <c:v>Mar</c:v>
                </c:pt>
                <c:pt idx="87">
                  <c:v>Apr</c:v>
                </c:pt>
                <c:pt idx="88">
                  <c:v>May</c:v>
                </c:pt>
                <c:pt idx="89">
                  <c:v>Jun</c:v>
                </c:pt>
                <c:pt idx="90">
                  <c:v>Jul</c:v>
                </c:pt>
                <c:pt idx="91">
                  <c:v>Aug</c:v>
                </c:pt>
                <c:pt idx="92">
                  <c:v>Sep</c:v>
                </c:pt>
                <c:pt idx="93">
                  <c:v>Oct</c:v>
                </c:pt>
                <c:pt idx="94">
                  <c:v>Nov</c:v>
                </c:pt>
                <c:pt idx="95">
                  <c:v>Dec</c:v>
                </c:pt>
                <c:pt idx="96">
                  <c:v>2022</c:v>
                </c:pt>
                <c:pt idx="97">
                  <c:v>Feb</c:v>
                </c:pt>
                <c:pt idx="98">
                  <c:v>Mar</c:v>
                </c:pt>
                <c:pt idx="99">
                  <c:v>Apr</c:v>
                </c:pt>
                <c:pt idx="100">
                  <c:v>May</c:v>
                </c:pt>
                <c:pt idx="101">
                  <c:v>Jun</c:v>
                </c:pt>
                <c:pt idx="102">
                  <c:v>Jul</c:v>
                </c:pt>
                <c:pt idx="103">
                  <c:v>Aug</c:v>
                </c:pt>
                <c:pt idx="104">
                  <c:v>Sep</c:v>
                </c:pt>
                <c:pt idx="105">
                  <c:v>Oct</c:v>
                </c:pt>
                <c:pt idx="106">
                  <c:v>Nov</c:v>
                </c:pt>
                <c:pt idx="107">
                  <c:v>Dec</c:v>
                </c:pt>
                <c:pt idx="108">
                  <c:v>2023</c:v>
                </c:pt>
                <c:pt idx="109">
                  <c:v>Feb</c:v>
                </c:pt>
                <c:pt idx="110">
                  <c:v>Mar</c:v>
                </c:pt>
                <c:pt idx="111">
                  <c:v>Apr</c:v>
                </c:pt>
                <c:pt idx="112">
                  <c:v>May</c:v>
                </c:pt>
                <c:pt idx="113">
                  <c:v>Jun</c:v>
                </c:pt>
                <c:pt idx="114">
                  <c:v>Jul</c:v>
                </c:pt>
                <c:pt idx="115">
                  <c:v>Aug</c:v>
                </c:pt>
                <c:pt idx="116">
                  <c:v>Sep</c:v>
                </c:pt>
                <c:pt idx="117">
                  <c:v>Oct</c:v>
                </c:pt>
                <c:pt idx="118">
                  <c:v>Nov</c:v>
                </c:pt>
                <c:pt idx="119">
                  <c:v>Dec</c:v>
                </c:pt>
                <c:pt idx="120">
                  <c:v>2024</c:v>
                </c:pt>
                <c:pt idx="121">
                  <c:v>Feb</c:v>
                </c:pt>
                <c:pt idx="122">
                  <c:v>Mar</c:v>
                </c:pt>
                <c:pt idx="123">
                  <c:v>Apr</c:v>
                </c:pt>
                <c:pt idx="124">
                  <c:v>May</c:v>
                </c:pt>
                <c:pt idx="125">
                  <c:v>Jun</c:v>
                </c:pt>
                <c:pt idx="126">
                  <c:v>Jul</c:v>
                </c:pt>
                <c:pt idx="127">
                  <c:v>Aug</c:v>
                </c:pt>
                <c:pt idx="128">
                  <c:v>Sep</c:v>
                </c:pt>
                <c:pt idx="129">
                  <c:v>Oct</c:v>
                </c:pt>
                <c:pt idx="130">
                  <c:v>Nov</c:v>
                </c:pt>
                <c:pt idx="131">
                  <c:v>Dec</c:v>
                </c:pt>
                <c:pt idx="132">
                  <c:v>2025</c:v>
                </c:pt>
                <c:pt idx="133">
                  <c:v>Feb</c:v>
                </c:pt>
                <c:pt idx="134">
                  <c:v>Mar</c:v>
                </c:pt>
                <c:pt idx="135">
                  <c:v>Apr</c:v>
                </c:pt>
                <c:pt idx="136">
                  <c:v>May</c:v>
                </c:pt>
                <c:pt idx="137">
                  <c:v>Jun</c:v>
                </c:pt>
                <c:pt idx="138">
                  <c:v>Jul</c:v>
                </c:pt>
                <c:pt idx="139">
                  <c:v>Aug</c:v>
                </c:pt>
                <c:pt idx="140">
                  <c:v>Sep</c:v>
                </c:pt>
                <c:pt idx="141">
                  <c:v>Oct</c:v>
                </c:pt>
                <c:pt idx="142">
                  <c:v>Nov</c:v>
                </c:pt>
              </c:strCache>
            </c:strRef>
          </c:cat>
          <c:val>
            <c:numRef>
              <c:f>Sheet1!$C$116:$C$258</c:f>
              <c:numCache>
                <c:formatCode>0.0</c:formatCode>
                <c:ptCount val="143"/>
                <c:pt idx="0">
                  <c:v>99.591706054406131</c:v>
                </c:pt>
                <c:pt idx="1">
                  <c:v>99.578907768410843</c:v>
                </c:pt>
                <c:pt idx="2">
                  <c:v>99.565471393275388</c:v>
                </c:pt>
                <c:pt idx="3">
                  <c:v>99.552676931635446</c:v>
                </c:pt>
                <c:pt idx="4">
                  <c:v>99.539883835023105</c:v>
                </c:pt>
                <c:pt idx="5">
                  <c:v>99.526452510864473</c:v>
                </c:pt>
                <c:pt idx="6">
                  <c:v>99.513662546197452</c:v>
                </c:pt>
                <c:pt idx="7">
                  <c:v>99.500235567183523</c:v>
                </c:pt>
                <c:pt idx="8">
                  <c:v>99.486809846156888</c:v>
                </c:pt>
                <c:pt idx="9">
                  <c:v>99.473385930988357</c:v>
                </c:pt>
                <c:pt idx="10">
                  <c:v>99.460602683425833</c:v>
                </c:pt>
                <c:pt idx="11">
                  <c:v>99.447181931958809</c:v>
                </c:pt>
                <c:pt idx="12">
                  <c:v>99.662973941902621</c:v>
                </c:pt>
                <c:pt idx="13">
                  <c:v>99.66297381228047</c:v>
                </c:pt>
                <c:pt idx="14">
                  <c:v>99.662973555494503</c:v>
                </c:pt>
                <c:pt idx="15">
                  <c:v>99.662973562116832</c:v>
                </c:pt>
                <c:pt idx="16">
                  <c:v>99.662973926256143</c:v>
                </c:pt>
                <c:pt idx="17">
                  <c:v>99.662973926256058</c:v>
                </c:pt>
                <c:pt idx="18">
                  <c:v>99.662973926255816</c:v>
                </c:pt>
                <c:pt idx="19">
                  <c:v>99.662973926255859</c:v>
                </c:pt>
                <c:pt idx="20">
                  <c:v>99.662973926255518</c:v>
                </c:pt>
                <c:pt idx="21">
                  <c:v>99.662973926256015</c:v>
                </c:pt>
                <c:pt idx="22">
                  <c:v>99.662973926255745</c:v>
                </c:pt>
                <c:pt idx="23">
                  <c:v>99.662973926256541</c:v>
                </c:pt>
                <c:pt idx="24">
                  <c:v>99.693275845693506</c:v>
                </c:pt>
                <c:pt idx="25">
                  <c:v>99.725102776767173</c:v>
                </c:pt>
                <c:pt idx="26">
                  <c:v>99.756939868541878</c:v>
                </c:pt>
                <c:pt idx="27">
                  <c:v>99.788787124261191</c:v>
                </c:pt>
                <c:pt idx="28">
                  <c:v>99.819127296435724</c:v>
                </c:pt>
                <c:pt idx="29">
                  <c:v>99.852512140513809</c:v>
                </c:pt>
                <c:pt idx="30">
                  <c:v>99.879835317819868</c:v>
                </c:pt>
                <c:pt idx="31">
                  <c:v>99.914759147156218</c:v>
                </c:pt>
                <c:pt idx="32">
                  <c:v>99.945137620354814</c:v>
                </c:pt>
                <c:pt idx="33">
                  <c:v>99.977044957928356</c:v>
                </c:pt>
                <c:pt idx="34">
                  <c:v>100.01048261810199</c:v>
                </c:pt>
                <c:pt idx="35">
                  <c:v>100.04089019543882</c:v>
                </c:pt>
                <c:pt idx="36">
                  <c:v>100.06073952255859</c:v>
                </c:pt>
                <c:pt idx="37">
                  <c:v>100.08163781422105</c:v>
                </c:pt>
                <c:pt idx="38">
                  <c:v>100.10567624559447</c:v>
                </c:pt>
                <c:pt idx="39">
                  <c:v>100.12449295838042</c:v>
                </c:pt>
                <c:pt idx="40">
                  <c:v>100.1464502603224</c:v>
                </c:pt>
                <c:pt idx="41">
                  <c:v>100.16945831273128</c:v>
                </c:pt>
                <c:pt idx="42">
                  <c:v>100.18828701453674</c:v>
                </c:pt>
                <c:pt idx="43">
                  <c:v>100.21235106179178</c:v>
                </c:pt>
                <c:pt idx="44">
                  <c:v>100.23432763101648</c:v>
                </c:pt>
                <c:pt idx="45">
                  <c:v>100.25630901970307</c:v>
                </c:pt>
                <c:pt idx="46">
                  <c:v>100.27934231150894</c:v>
                </c:pt>
                <c:pt idx="47">
                  <c:v>100.29923895839796</c:v>
                </c:pt>
                <c:pt idx="48">
                  <c:v>100.27376279817314</c:v>
                </c:pt>
                <c:pt idx="49">
                  <c:v>100.24950580456782</c:v>
                </c:pt>
                <c:pt idx="50">
                  <c:v>100.22404227663974</c:v>
                </c:pt>
                <c:pt idx="51">
                  <c:v>100.20100941979554</c:v>
                </c:pt>
                <c:pt idx="52">
                  <c:v>100.17555821002409</c:v>
                </c:pt>
                <c:pt idx="53">
                  <c:v>100.15011346489827</c:v>
                </c:pt>
                <c:pt idx="54">
                  <c:v>100.1270975979066</c:v>
                </c:pt>
                <c:pt idx="55">
                  <c:v>100.09924336201972</c:v>
                </c:pt>
                <c:pt idx="56">
                  <c:v>100.07502858600539</c:v>
                </c:pt>
                <c:pt idx="57">
                  <c:v>100.04960937555893</c:v>
                </c:pt>
                <c:pt idx="58">
                  <c:v>100.02298665151061</c:v>
                </c:pt>
                <c:pt idx="59">
                  <c:v>100.0000000000001</c:v>
                </c:pt>
                <c:pt idx="60">
                  <c:v>100.02540629901259</c:v>
                </c:pt>
                <c:pt idx="61">
                  <c:v>100.04960877530048</c:v>
                </c:pt>
                <c:pt idx="62">
                  <c:v>100.0750276780669</c:v>
                </c:pt>
                <c:pt idx="63">
                  <c:v>100.09924216090579</c:v>
                </c:pt>
                <c:pt idx="64">
                  <c:v>100.12467367367843</c:v>
                </c:pt>
                <c:pt idx="65">
                  <c:v>100.14890016902649</c:v>
                </c:pt>
                <c:pt idx="66">
                  <c:v>100.17313252629702</c:v>
                </c:pt>
                <c:pt idx="67">
                  <c:v>100.19979489150742</c:v>
                </c:pt>
                <c:pt idx="68">
                  <c:v>100.22403956343216</c:v>
                </c:pt>
                <c:pt idx="69">
                  <c:v>100.24707743541799</c:v>
                </c:pt>
                <c:pt idx="70">
                  <c:v>100.27254650766261</c:v>
                </c:pt>
                <c:pt idx="71">
                  <c:v>100.29680878280816</c:v>
                </c:pt>
                <c:pt idx="72">
                  <c:v>101.18501867270243</c:v>
                </c:pt>
                <c:pt idx="73">
                  <c:v>101.0628572811713</c:v>
                </c:pt>
                <c:pt idx="74">
                  <c:v>100.92865009032376</c:v>
                </c:pt>
                <c:pt idx="75">
                  <c:v>100.80679821440287</c:v>
                </c:pt>
                <c:pt idx="76">
                  <c:v>100.58714545821485</c:v>
                </c:pt>
                <c:pt idx="77">
                  <c:v>100.33340855271516</c:v>
                </c:pt>
                <c:pt idx="78">
                  <c:v>100.10329411033112</c:v>
                </c:pt>
                <c:pt idx="79">
                  <c:v>99.862241933280288</c:v>
                </c:pt>
                <c:pt idx="80">
                  <c:v>99.621770218167285</c:v>
                </c:pt>
                <c:pt idx="81">
                  <c:v>99.381877567218126</c:v>
                </c:pt>
                <c:pt idx="82">
                  <c:v>99.142562586029854</c:v>
                </c:pt>
                <c:pt idx="83">
                  <c:v>98.903823883550075</c:v>
                </c:pt>
                <c:pt idx="84">
                  <c:v>98.676988190325773</c:v>
                </c:pt>
                <c:pt idx="85">
                  <c:v>98.450672744244784</c:v>
                </c:pt>
                <c:pt idx="86">
                  <c:v>98.191051588084008</c:v>
                </c:pt>
                <c:pt idx="87">
                  <c:v>97.965850636485328</c:v>
                </c:pt>
                <c:pt idx="88">
                  <c:v>97.752388156912815</c:v>
                </c:pt>
                <c:pt idx="89">
                  <c:v>97.505802091037694</c:v>
                </c:pt>
                <c:pt idx="90">
                  <c:v>97.293342033254717</c:v>
                </c:pt>
                <c:pt idx="91">
                  <c:v>97.04791393783745</c:v>
                </c:pt>
                <c:pt idx="92">
                  <c:v>96.81421922138621</c:v>
                </c:pt>
                <c:pt idx="93">
                  <c:v>96.592176031661822</c:v>
                </c:pt>
                <c:pt idx="94">
                  <c:v>96.348516668131353</c:v>
                </c:pt>
                <c:pt idx="95">
                  <c:v>96.116506124373174</c:v>
                </c:pt>
                <c:pt idx="96">
                  <c:v>95.9053860540579</c:v>
                </c:pt>
                <c:pt idx="97">
                  <c:v>95.683655359568945</c:v>
                </c:pt>
                <c:pt idx="98">
                  <c:v>95.429298733188176</c:v>
                </c:pt>
                <c:pt idx="99">
                  <c:v>95.219688115085162</c:v>
                </c:pt>
                <c:pt idx="100">
                  <c:v>94.999542735941816</c:v>
                </c:pt>
                <c:pt idx="101">
                  <c:v>94.757970634190315</c:v>
                </c:pt>
                <c:pt idx="102">
                  <c:v>94.560777711665139</c:v>
                </c:pt>
                <c:pt idx="103">
                  <c:v>94.30940603991688</c:v>
                </c:pt>
                <c:pt idx="104">
                  <c:v>94.080476409533205</c:v>
                </c:pt>
                <c:pt idx="105">
                  <c:v>93.852102490163702</c:v>
                </c:pt>
                <c:pt idx="106">
                  <c:v>93.613448187211574</c:v>
                </c:pt>
                <c:pt idx="107">
                  <c:v>93.397016391938706</c:v>
                </c:pt>
                <c:pt idx="108">
                  <c:v>93.283804924797536</c:v>
                </c:pt>
                <c:pt idx="109">
                  <c:v>93.170730687266527</c:v>
                </c:pt>
                <c:pt idx="110">
                  <c:v>93.040864748299256</c:v>
                </c:pt>
                <c:pt idx="111">
                  <c:v>92.93935681258489</c:v>
                </c:pt>
                <c:pt idx="112">
                  <c:v>92.821070849159355</c:v>
                </c:pt>
                <c:pt idx="113">
                  <c:v>92.697313686602286</c:v>
                </c:pt>
                <c:pt idx="114">
                  <c:v>92.590565296008137</c:v>
                </c:pt>
                <c:pt idx="115">
                  <c:v>92.461508020049294</c:v>
                </c:pt>
                <c:pt idx="116">
                  <c:v>92.343830225290901</c:v>
                </c:pt>
                <c:pt idx="117">
                  <c:v>92.226302201649844</c:v>
                </c:pt>
                <c:pt idx="118">
                  <c:v>92.10333803662725</c:v>
                </c:pt>
                <c:pt idx="119">
                  <c:v>91.997273656628039</c:v>
                </c:pt>
                <c:pt idx="120">
                  <c:v>91.874143043690282</c:v>
                </c:pt>
                <c:pt idx="121">
                  <c:v>91.756741595373754</c:v>
                </c:pt>
                <c:pt idx="122">
                  <c:v>91.645070170849337</c:v>
                </c:pt>
                <c:pt idx="123">
                  <c:v>91.527961443489744</c:v>
                </c:pt>
                <c:pt idx="124">
                  <c:v>91.411002363610692</c:v>
                </c:pt>
                <c:pt idx="125">
                  <c:v>91.29975171680627</c:v>
                </c:pt>
                <c:pt idx="126">
                  <c:v>91.18863646624655</c:v>
                </c:pt>
                <c:pt idx="127">
                  <c:v>91.066565876631245</c:v>
                </c:pt>
                <c:pt idx="128">
                  <c:v>90.955734422057319</c:v>
                </c:pt>
                <c:pt idx="129">
                  <c:v>90.845037853554189</c:v>
                </c:pt>
                <c:pt idx="130">
                  <c:v>90.723427225693143</c:v>
                </c:pt>
                <c:pt idx="131">
                  <c:v>90.613013383834613</c:v>
                </c:pt>
                <c:pt idx="132">
                  <c:v>90.507820772697869</c:v>
                </c:pt>
                <c:pt idx="133">
                  <c:v>90.397223633754706</c:v>
                </c:pt>
                <c:pt idx="134">
                  <c:v>90.281242085273547</c:v>
                </c:pt>
                <c:pt idx="135">
                  <c:v>90.170921816929493</c:v>
                </c:pt>
                <c:pt idx="136">
                  <c:v>90.06073635578764</c:v>
                </c:pt>
                <c:pt idx="137">
                  <c:v>89.945186527596661</c:v>
                </c:pt>
                <c:pt idx="138">
                  <c:v>89.77618908210701</c:v>
                </c:pt>
                <c:pt idx="139">
                  <c:v>89.565759216713971</c:v>
                </c:pt>
                <c:pt idx="140">
                  <c:v>89.365808401010852</c:v>
                </c:pt>
                <c:pt idx="141">
                  <c:v>89.136416738118797</c:v>
                </c:pt>
                <c:pt idx="142">
                  <c:v>88.937424406768869</c:v>
                </c:pt>
              </c:numCache>
            </c:numRef>
          </c:val>
          <c:smooth val="0"/>
          <c:extLst>
            <c:ext xmlns:c16="http://schemas.microsoft.com/office/drawing/2014/chart" uri="{C3380CC4-5D6E-409C-BE32-E72D297353CC}">
              <c16:uniqueId val="{00000000-5198-4D02-9E8A-6679B6B17A15}"/>
            </c:ext>
          </c:extLst>
        </c:ser>
        <c:ser>
          <c:idx val="1"/>
          <c:order val="1"/>
          <c:tx>
            <c:strRef>
              <c:f>Sheet1!$D$7</c:f>
              <c:strCache>
                <c:ptCount val="1"/>
                <c:pt idx="0">
                  <c:v>Rand/Pula</c:v>
                </c:pt>
              </c:strCache>
            </c:strRef>
          </c:tx>
          <c:spPr>
            <a:ln w="28549">
              <a:solidFill>
                <a:srgbClr val="FF00FF"/>
              </a:solidFill>
              <a:prstDash val="solid"/>
            </a:ln>
          </c:spPr>
          <c:marker>
            <c:symbol val="square"/>
            <c:size val="2"/>
            <c:spPr>
              <a:solidFill>
                <a:srgbClr val="FFFFFF"/>
              </a:solidFill>
              <a:ln>
                <a:solidFill>
                  <a:srgbClr val="FF00FF"/>
                </a:solidFill>
                <a:prstDash val="solid"/>
              </a:ln>
            </c:spPr>
          </c:marker>
          <c:cat>
            <c:strRef>
              <c:f>Sheet1!$B$116:$B$258</c:f>
              <c:strCache>
                <c:ptCount val="143"/>
                <c:pt idx="0">
                  <c:v>2014</c:v>
                </c:pt>
                <c:pt idx="1">
                  <c:v>Feb</c:v>
                </c:pt>
                <c:pt idx="2">
                  <c:v>Mar</c:v>
                </c:pt>
                <c:pt idx="3">
                  <c:v>Apr</c:v>
                </c:pt>
                <c:pt idx="4">
                  <c:v>May</c:v>
                </c:pt>
                <c:pt idx="5">
                  <c:v>Jun</c:v>
                </c:pt>
                <c:pt idx="6">
                  <c:v>Jul</c:v>
                </c:pt>
                <c:pt idx="7">
                  <c:v>Aug</c:v>
                </c:pt>
                <c:pt idx="8">
                  <c:v>Sep</c:v>
                </c:pt>
                <c:pt idx="9">
                  <c:v>Oct</c:v>
                </c:pt>
                <c:pt idx="10">
                  <c:v>Nov</c:v>
                </c:pt>
                <c:pt idx="11">
                  <c:v>Dec</c:v>
                </c:pt>
                <c:pt idx="12">
                  <c:v>2015</c:v>
                </c:pt>
                <c:pt idx="13">
                  <c:v>Feb</c:v>
                </c:pt>
                <c:pt idx="14">
                  <c:v>Mar</c:v>
                </c:pt>
                <c:pt idx="15">
                  <c:v>Apr</c:v>
                </c:pt>
                <c:pt idx="16">
                  <c:v>May</c:v>
                </c:pt>
                <c:pt idx="17">
                  <c:v>Jun</c:v>
                </c:pt>
                <c:pt idx="18">
                  <c:v>Jul</c:v>
                </c:pt>
                <c:pt idx="19">
                  <c:v>Aug</c:v>
                </c:pt>
                <c:pt idx="20">
                  <c:v>Sep</c:v>
                </c:pt>
                <c:pt idx="21">
                  <c:v>Oct</c:v>
                </c:pt>
                <c:pt idx="22">
                  <c:v>Nov</c:v>
                </c:pt>
                <c:pt idx="23">
                  <c:v>Dec</c:v>
                </c:pt>
                <c:pt idx="24">
                  <c:v>2016</c:v>
                </c:pt>
                <c:pt idx="25">
                  <c:v>Feb</c:v>
                </c:pt>
                <c:pt idx="26">
                  <c:v>Mar</c:v>
                </c:pt>
                <c:pt idx="27">
                  <c:v>Apr</c:v>
                </c:pt>
                <c:pt idx="28">
                  <c:v>May</c:v>
                </c:pt>
                <c:pt idx="29">
                  <c:v>Jun</c:v>
                </c:pt>
                <c:pt idx="30">
                  <c:v>Jul</c:v>
                </c:pt>
                <c:pt idx="31">
                  <c:v>Aug</c:v>
                </c:pt>
                <c:pt idx="32">
                  <c:v>Sep</c:v>
                </c:pt>
                <c:pt idx="33">
                  <c:v>Oct</c:v>
                </c:pt>
                <c:pt idx="34">
                  <c:v>Nov</c:v>
                </c:pt>
                <c:pt idx="35">
                  <c:v>Dec</c:v>
                </c:pt>
                <c:pt idx="36">
                  <c:v>2017</c:v>
                </c:pt>
                <c:pt idx="37">
                  <c:v>Feb</c:v>
                </c:pt>
                <c:pt idx="38">
                  <c:v>Mar</c:v>
                </c:pt>
                <c:pt idx="39">
                  <c:v>Apr</c:v>
                </c:pt>
                <c:pt idx="40">
                  <c:v>May</c:v>
                </c:pt>
                <c:pt idx="41">
                  <c:v>Jun</c:v>
                </c:pt>
                <c:pt idx="42">
                  <c:v>Jul</c:v>
                </c:pt>
                <c:pt idx="43">
                  <c:v>Aug</c:v>
                </c:pt>
                <c:pt idx="44">
                  <c:v>Sep</c:v>
                </c:pt>
                <c:pt idx="45">
                  <c:v>Oct</c:v>
                </c:pt>
                <c:pt idx="46">
                  <c:v>Nov</c:v>
                </c:pt>
                <c:pt idx="47">
                  <c:v>Dec</c:v>
                </c:pt>
                <c:pt idx="48">
                  <c:v>2018</c:v>
                </c:pt>
                <c:pt idx="49">
                  <c:v>Feb</c:v>
                </c:pt>
                <c:pt idx="50">
                  <c:v>Mar</c:v>
                </c:pt>
                <c:pt idx="51">
                  <c:v>Apr</c:v>
                </c:pt>
                <c:pt idx="52">
                  <c:v>May</c:v>
                </c:pt>
                <c:pt idx="53">
                  <c:v>Jun</c:v>
                </c:pt>
                <c:pt idx="54">
                  <c:v>Jul</c:v>
                </c:pt>
                <c:pt idx="55">
                  <c:v>Aug</c:v>
                </c:pt>
                <c:pt idx="56">
                  <c:v>Sep</c:v>
                </c:pt>
                <c:pt idx="57">
                  <c:v>Oct</c:v>
                </c:pt>
                <c:pt idx="58">
                  <c:v>Nov</c:v>
                </c:pt>
                <c:pt idx="59">
                  <c:v>Dec</c:v>
                </c:pt>
                <c:pt idx="60">
                  <c:v>2019</c:v>
                </c:pt>
                <c:pt idx="61">
                  <c:v>Feb</c:v>
                </c:pt>
                <c:pt idx="62">
                  <c:v>Mar</c:v>
                </c:pt>
                <c:pt idx="63">
                  <c:v>Apr</c:v>
                </c:pt>
                <c:pt idx="64">
                  <c:v>May</c:v>
                </c:pt>
                <c:pt idx="65">
                  <c:v>Jun</c:v>
                </c:pt>
                <c:pt idx="66">
                  <c:v>Jul</c:v>
                </c:pt>
                <c:pt idx="67">
                  <c:v>Aug</c:v>
                </c:pt>
                <c:pt idx="68">
                  <c:v>Sep</c:v>
                </c:pt>
                <c:pt idx="69">
                  <c:v>Oct</c:v>
                </c:pt>
                <c:pt idx="70">
                  <c:v>Nov</c:v>
                </c:pt>
                <c:pt idx="71">
                  <c:v>Dec</c:v>
                </c:pt>
                <c:pt idx="72">
                  <c:v>2020</c:v>
                </c:pt>
                <c:pt idx="73">
                  <c:v>Feb</c:v>
                </c:pt>
                <c:pt idx="74">
                  <c:v>Mar</c:v>
                </c:pt>
                <c:pt idx="75">
                  <c:v>Apr</c:v>
                </c:pt>
                <c:pt idx="76">
                  <c:v>May</c:v>
                </c:pt>
                <c:pt idx="77">
                  <c:v>Jun</c:v>
                </c:pt>
                <c:pt idx="78">
                  <c:v>Jul</c:v>
                </c:pt>
                <c:pt idx="79">
                  <c:v>Aug</c:v>
                </c:pt>
                <c:pt idx="80">
                  <c:v>Sep</c:v>
                </c:pt>
                <c:pt idx="81">
                  <c:v>Oct</c:v>
                </c:pt>
                <c:pt idx="82">
                  <c:v>Nov</c:v>
                </c:pt>
                <c:pt idx="83">
                  <c:v>Dec</c:v>
                </c:pt>
                <c:pt idx="84">
                  <c:v>2021</c:v>
                </c:pt>
                <c:pt idx="85">
                  <c:v>Feb</c:v>
                </c:pt>
                <c:pt idx="86">
                  <c:v>Mar</c:v>
                </c:pt>
                <c:pt idx="87">
                  <c:v>Apr</c:v>
                </c:pt>
                <c:pt idx="88">
                  <c:v>May</c:v>
                </c:pt>
                <c:pt idx="89">
                  <c:v>Jun</c:v>
                </c:pt>
                <c:pt idx="90">
                  <c:v>Jul</c:v>
                </c:pt>
                <c:pt idx="91">
                  <c:v>Aug</c:v>
                </c:pt>
                <c:pt idx="92">
                  <c:v>Sep</c:v>
                </c:pt>
                <c:pt idx="93">
                  <c:v>Oct</c:v>
                </c:pt>
                <c:pt idx="94">
                  <c:v>Nov</c:v>
                </c:pt>
                <c:pt idx="95">
                  <c:v>Dec</c:v>
                </c:pt>
                <c:pt idx="96">
                  <c:v>2022</c:v>
                </c:pt>
                <c:pt idx="97">
                  <c:v>Feb</c:v>
                </c:pt>
                <c:pt idx="98">
                  <c:v>Mar</c:v>
                </c:pt>
                <c:pt idx="99">
                  <c:v>Apr</c:v>
                </c:pt>
                <c:pt idx="100">
                  <c:v>May</c:v>
                </c:pt>
                <c:pt idx="101">
                  <c:v>Jun</c:v>
                </c:pt>
                <c:pt idx="102">
                  <c:v>Jul</c:v>
                </c:pt>
                <c:pt idx="103">
                  <c:v>Aug</c:v>
                </c:pt>
                <c:pt idx="104">
                  <c:v>Sep</c:v>
                </c:pt>
                <c:pt idx="105">
                  <c:v>Oct</c:v>
                </c:pt>
                <c:pt idx="106">
                  <c:v>Nov</c:v>
                </c:pt>
                <c:pt idx="107">
                  <c:v>Dec</c:v>
                </c:pt>
                <c:pt idx="108">
                  <c:v>2023</c:v>
                </c:pt>
                <c:pt idx="109">
                  <c:v>Feb</c:v>
                </c:pt>
                <c:pt idx="110">
                  <c:v>Mar</c:v>
                </c:pt>
                <c:pt idx="111">
                  <c:v>Apr</c:v>
                </c:pt>
                <c:pt idx="112">
                  <c:v>May</c:v>
                </c:pt>
                <c:pt idx="113">
                  <c:v>Jun</c:v>
                </c:pt>
                <c:pt idx="114">
                  <c:v>Jul</c:v>
                </c:pt>
                <c:pt idx="115">
                  <c:v>Aug</c:v>
                </c:pt>
                <c:pt idx="116">
                  <c:v>Sep</c:v>
                </c:pt>
                <c:pt idx="117">
                  <c:v>Oct</c:v>
                </c:pt>
                <c:pt idx="118">
                  <c:v>Nov</c:v>
                </c:pt>
                <c:pt idx="119">
                  <c:v>Dec</c:v>
                </c:pt>
                <c:pt idx="120">
                  <c:v>2024</c:v>
                </c:pt>
                <c:pt idx="121">
                  <c:v>Feb</c:v>
                </c:pt>
                <c:pt idx="122">
                  <c:v>Mar</c:v>
                </c:pt>
                <c:pt idx="123">
                  <c:v>Apr</c:v>
                </c:pt>
                <c:pt idx="124">
                  <c:v>May</c:v>
                </c:pt>
                <c:pt idx="125">
                  <c:v>Jun</c:v>
                </c:pt>
                <c:pt idx="126">
                  <c:v>Jul</c:v>
                </c:pt>
                <c:pt idx="127">
                  <c:v>Aug</c:v>
                </c:pt>
                <c:pt idx="128">
                  <c:v>Sep</c:v>
                </c:pt>
                <c:pt idx="129">
                  <c:v>Oct</c:v>
                </c:pt>
                <c:pt idx="130">
                  <c:v>Nov</c:v>
                </c:pt>
                <c:pt idx="131">
                  <c:v>Dec</c:v>
                </c:pt>
                <c:pt idx="132">
                  <c:v>2025</c:v>
                </c:pt>
                <c:pt idx="133">
                  <c:v>Feb</c:v>
                </c:pt>
                <c:pt idx="134">
                  <c:v>Mar</c:v>
                </c:pt>
                <c:pt idx="135">
                  <c:v>Apr</c:v>
                </c:pt>
                <c:pt idx="136">
                  <c:v>May</c:v>
                </c:pt>
                <c:pt idx="137">
                  <c:v>Jun</c:v>
                </c:pt>
                <c:pt idx="138">
                  <c:v>Jul</c:v>
                </c:pt>
                <c:pt idx="139">
                  <c:v>Aug</c:v>
                </c:pt>
                <c:pt idx="140">
                  <c:v>Sep</c:v>
                </c:pt>
                <c:pt idx="141">
                  <c:v>Oct</c:v>
                </c:pt>
                <c:pt idx="142">
                  <c:v>Nov</c:v>
                </c:pt>
              </c:strCache>
            </c:strRef>
          </c:cat>
          <c:val>
            <c:numRef>
              <c:f>Sheet1!$D$116:$D$258</c:f>
              <c:numCache>
                <c:formatCode>0.0</c:formatCode>
                <c:ptCount val="143"/>
                <c:pt idx="0">
                  <c:v>91.716618284704651</c:v>
                </c:pt>
                <c:pt idx="1">
                  <c:v>90.141385406499694</c:v>
                </c:pt>
                <c:pt idx="2">
                  <c:v>89.603204202055608</c:v>
                </c:pt>
                <c:pt idx="3">
                  <c:v>89.67573374244769</c:v>
                </c:pt>
                <c:pt idx="4">
                  <c:v>88.921899460719231</c:v>
                </c:pt>
                <c:pt idx="5">
                  <c:v>89.633782747815999</c:v>
                </c:pt>
                <c:pt idx="6">
                  <c:v>89.597060608215145</c:v>
                </c:pt>
                <c:pt idx="7">
                  <c:v>89.108678719429022</c:v>
                </c:pt>
                <c:pt idx="8">
                  <c:v>90.551052221399516</c:v>
                </c:pt>
                <c:pt idx="9">
                  <c:v>88.915761192464814</c:v>
                </c:pt>
                <c:pt idx="10">
                  <c:v>88.952448174747872</c:v>
                </c:pt>
                <c:pt idx="11">
                  <c:v>90.540986130713307</c:v>
                </c:pt>
                <c:pt idx="12">
                  <c:v>89.331885182643518</c:v>
                </c:pt>
                <c:pt idx="13">
                  <c:v>89.281398915408147</c:v>
                </c:pt>
                <c:pt idx="14">
                  <c:v>90.829569061023236</c:v>
                </c:pt>
                <c:pt idx="15">
                  <c:v>90.189225990653398</c:v>
                </c:pt>
                <c:pt idx="16">
                  <c:v>91.121302832069389</c:v>
                </c:pt>
                <c:pt idx="17">
                  <c:v>91.994533523201</c:v>
                </c:pt>
                <c:pt idx="18">
                  <c:v>93.33381249934088</c:v>
                </c:pt>
                <c:pt idx="19">
                  <c:v>95.977339373936488</c:v>
                </c:pt>
                <c:pt idx="20">
                  <c:v>98.842253821389619</c:v>
                </c:pt>
                <c:pt idx="21">
                  <c:v>97.370396883317568</c:v>
                </c:pt>
                <c:pt idx="22">
                  <c:v>98.519296538830062</c:v>
                </c:pt>
                <c:pt idx="23">
                  <c:v>102.89491270561723</c:v>
                </c:pt>
                <c:pt idx="24">
                  <c:v>104.4500077443688</c:v>
                </c:pt>
                <c:pt idx="25">
                  <c:v>104.95488269568094</c:v>
                </c:pt>
                <c:pt idx="26">
                  <c:v>101.63663271780314</c:v>
                </c:pt>
                <c:pt idx="27">
                  <c:v>99.698481619694178</c:v>
                </c:pt>
                <c:pt idx="28">
                  <c:v>104.47526494983406</c:v>
                </c:pt>
                <c:pt idx="29">
                  <c:v>101.22889503174078</c:v>
                </c:pt>
                <c:pt idx="30">
                  <c:v>98.614466700438143</c:v>
                </c:pt>
                <c:pt idx="31">
                  <c:v>99.857890634589225</c:v>
                </c:pt>
                <c:pt idx="32">
                  <c:v>96.354422066697111</c:v>
                </c:pt>
                <c:pt idx="33">
                  <c:v>96.643413375418248</c:v>
                </c:pt>
                <c:pt idx="34">
                  <c:v>96.609268113042589</c:v>
                </c:pt>
                <c:pt idx="35">
                  <c:v>95.171604838101715</c:v>
                </c:pt>
                <c:pt idx="36">
                  <c:v>95.237030696969001</c:v>
                </c:pt>
                <c:pt idx="37">
                  <c:v>93.029625678896437</c:v>
                </c:pt>
                <c:pt idx="38">
                  <c:v>95.094699554341517</c:v>
                </c:pt>
                <c:pt idx="39">
                  <c:v>95.052407955910496</c:v>
                </c:pt>
                <c:pt idx="40">
                  <c:v>94.729588164461603</c:v>
                </c:pt>
                <c:pt idx="41">
                  <c:v>94.794818793631691</c:v>
                </c:pt>
                <c:pt idx="42">
                  <c:v>95.364025094831717</c:v>
                </c:pt>
                <c:pt idx="43">
                  <c:v>95.704416894726535</c:v>
                </c:pt>
                <c:pt idx="44">
                  <c:v>97.601506469259675</c:v>
                </c:pt>
                <c:pt idx="45">
                  <c:v>99.375268519699645</c:v>
                </c:pt>
                <c:pt idx="46">
                  <c:v>98.379767246794813</c:v>
                </c:pt>
                <c:pt idx="47">
                  <c:v>93.470010658525524</c:v>
                </c:pt>
                <c:pt idx="48">
                  <c:v>92.717977436637852</c:v>
                </c:pt>
                <c:pt idx="49">
                  <c:v>91.463396765558286</c:v>
                </c:pt>
                <c:pt idx="50">
                  <c:v>91.872982561756601</c:v>
                </c:pt>
                <c:pt idx="51">
                  <c:v>93.65986831693867</c:v>
                </c:pt>
                <c:pt idx="52">
                  <c:v>93.598134593760264</c:v>
                </c:pt>
                <c:pt idx="53">
                  <c:v>97.993524115895269</c:v>
                </c:pt>
                <c:pt idx="54">
                  <c:v>95.785534068140294</c:v>
                </c:pt>
                <c:pt idx="55">
                  <c:v>101.61920553663708</c:v>
                </c:pt>
                <c:pt idx="56">
                  <c:v>99.244753559034876</c:v>
                </c:pt>
                <c:pt idx="57">
                  <c:v>100.5440974206694</c:v>
                </c:pt>
                <c:pt idx="58">
                  <c:v>96.902316274204864</c:v>
                </c:pt>
                <c:pt idx="59">
                  <c:v>100</c:v>
                </c:pt>
                <c:pt idx="60">
                  <c:v>96.435808611710499</c:v>
                </c:pt>
                <c:pt idx="61">
                  <c:v>98.535323485349451</c:v>
                </c:pt>
                <c:pt idx="62">
                  <c:v>100.65924894479161</c:v>
                </c:pt>
                <c:pt idx="63">
                  <c:v>99.63500879065235</c:v>
                </c:pt>
                <c:pt idx="64">
                  <c:v>101.02197901387883</c:v>
                </c:pt>
                <c:pt idx="65">
                  <c:v>99.031768905649827</c:v>
                </c:pt>
                <c:pt idx="66">
                  <c:v>98.660715188338486</c:v>
                </c:pt>
                <c:pt idx="67">
                  <c:v>102.74655428614761</c:v>
                </c:pt>
                <c:pt idx="68">
                  <c:v>101.63317430215963</c:v>
                </c:pt>
                <c:pt idx="69">
                  <c:v>102.12024200076345</c:v>
                </c:pt>
                <c:pt idx="70">
                  <c:v>100.77695231239194</c:v>
                </c:pt>
                <c:pt idx="71">
                  <c:v>98.920115385594372</c:v>
                </c:pt>
                <c:pt idx="72">
                  <c:v>101.10276771808661</c:v>
                </c:pt>
                <c:pt idx="73">
                  <c:v>103.88220142910372</c:v>
                </c:pt>
                <c:pt idx="74">
                  <c:v>111.83883435111122</c:v>
                </c:pt>
                <c:pt idx="75">
                  <c:v>112.06423066520179</c:v>
                </c:pt>
                <c:pt idx="76">
                  <c:v>109.9481726937275</c:v>
                </c:pt>
                <c:pt idx="77">
                  <c:v>109.24495425974892</c:v>
                </c:pt>
                <c:pt idx="78">
                  <c:v>108.77889907958991</c:v>
                </c:pt>
                <c:pt idx="79">
                  <c:v>108.0625983203402</c:v>
                </c:pt>
                <c:pt idx="80">
                  <c:v>109.03004383220716</c:v>
                </c:pt>
                <c:pt idx="81">
                  <c:v>106.5620738413175</c:v>
                </c:pt>
                <c:pt idx="82">
                  <c:v>102.81954121655561</c:v>
                </c:pt>
                <c:pt idx="83">
                  <c:v>100.89448360222286</c:v>
                </c:pt>
                <c:pt idx="84">
                  <c:v>102.6527394233365</c:v>
                </c:pt>
                <c:pt idx="85">
                  <c:v>101.76321632288155</c:v>
                </c:pt>
                <c:pt idx="86">
                  <c:v>100.04943420932342</c:v>
                </c:pt>
                <c:pt idx="87">
                  <c:v>98.439491017267301</c:v>
                </c:pt>
                <c:pt idx="88">
                  <c:v>96.411862568459526</c:v>
                </c:pt>
                <c:pt idx="89">
                  <c:v>97.466841358137685</c:v>
                </c:pt>
                <c:pt idx="90">
                  <c:v>98.465129457651756</c:v>
                </c:pt>
                <c:pt idx="91">
                  <c:v>98.101773305118968</c:v>
                </c:pt>
                <c:pt idx="92">
                  <c:v>99.07235815240098</c:v>
                </c:pt>
                <c:pt idx="93">
                  <c:v>99.323214051237088</c:v>
                </c:pt>
                <c:pt idx="94">
                  <c:v>102.05583633863515</c:v>
                </c:pt>
                <c:pt idx="95">
                  <c:v>100.79874278585635</c:v>
                </c:pt>
                <c:pt idx="96">
                  <c:v>99.14556984036858</c:v>
                </c:pt>
                <c:pt idx="97">
                  <c:v>98.141496800284017</c:v>
                </c:pt>
                <c:pt idx="98">
                  <c:v>94.616952602762865</c:v>
                </c:pt>
                <c:pt idx="99">
                  <c:v>97.553781445729271</c:v>
                </c:pt>
                <c:pt idx="100">
                  <c:v>96.378841339475244</c:v>
                </c:pt>
                <c:pt idx="101">
                  <c:v>97.775499263650332</c:v>
                </c:pt>
                <c:pt idx="102">
                  <c:v>97.918002474754289</c:v>
                </c:pt>
                <c:pt idx="103">
                  <c:v>98.466828045417827</c:v>
                </c:pt>
                <c:pt idx="104">
                  <c:v>100.19781230724199</c:v>
                </c:pt>
                <c:pt idx="105">
                  <c:v>101.21568010003195</c:v>
                </c:pt>
                <c:pt idx="106">
                  <c:v>98.216874387219903</c:v>
                </c:pt>
                <c:pt idx="107">
                  <c:v>98.811837395839959</c:v>
                </c:pt>
                <c:pt idx="108">
                  <c:v>100.83863681320659</c:v>
                </c:pt>
                <c:pt idx="109">
                  <c:v>103.00916209774418</c:v>
                </c:pt>
                <c:pt idx="110">
                  <c:v>101.83768074007604</c:v>
                </c:pt>
                <c:pt idx="111">
                  <c:v>103.31813447585189</c:v>
                </c:pt>
                <c:pt idx="112">
                  <c:v>106.65478377135243</c:v>
                </c:pt>
                <c:pt idx="113">
                  <c:v>103.58112054673832</c:v>
                </c:pt>
                <c:pt idx="114">
                  <c:v>100.32892837882119</c:v>
                </c:pt>
                <c:pt idx="115">
                  <c:v>103.17919726483653</c:v>
                </c:pt>
                <c:pt idx="116">
                  <c:v>102.82267760039936</c:v>
                </c:pt>
                <c:pt idx="117">
                  <c:v>102.64841919692769</c:v>
                </c:pt>
                <c:pt idx="118">
                  <c:v>102.98597311400475</c:v>
                </c:pt>
                <c:pt idx="119">
                  <c:v>102.64444226820248</c:v>
                </c:pt>
                <c:pt idx="120">
                  <c:v>102.7911256268939</c:v>
                </c:pt>
                <c:pt idx="121">
                  <c:v>103.83677819153576</c:v>
                </c:pt>
                <c:pt idx="122">
                  <c:v>102.69609320321315</c:v>
                </c:pt>
                <c:pt idx="123">
                  <c:v>101.40778020930578</c:v>
                </c:pt>
                <c:pt idx="124">
                  <c:v>101.84638401312813</c:v>
                </c:pt>
                <c:pt idx="125">
                  <c:v>100.33880568371507</c:v>
                </c:pt>
                <c:pt idx="126">
                  <c:v>100.21476704347374</c:v>
                </c:pt>
                <c:pt idx="127">
                  <c:v>99.2058290774483</c:v>
                </c:pt>
                <c:pt idx="128">
                  <c:v>97.873547018297643</c:v>
                </c:pt>
                <c:pt idx="129">
                  <c:v>98.236291687708388</c:v>
                </c:pt>
                <c:pt idx="130">
                  <c:v>98.756496595539858</c:v>
                </c:pt>
                <c:pt idx="131">
                  <c:v>100.22829506126305</c:v>
                </c:pt>
                <c:pt idx="132">
                  <c:v>99.476387445366015</c:v>
                </c:pt>
                <c:pt idx="133">
                  <c:v>99.272318177093737</c:v>
                </c:pt>
                <c:pt idx="134">
                  <c:v>99.395031419766525</c:v>
                </c:pt>
                <c:pt idx="135">
                  <c:v>101.09758314949427</c:v>
                </c:pt>
                <c:pt idx="136">
                  <c:v>99.039697378029473</c:v>
                </c:pt>
                <c:pt idx="137">
                  <c:v>99.233004405787298</c:v>
                </c:pt>
                <c:pt idx="138">
                  <c:v>99.000805158404575</c:v>
                </c:pt>
                <c:pt idx="139">
                  <c:v>98.556066158676074</c:v>
                </c:pt>
                <c:pt idx="140">
                  <c:v>97.419046558434346</c:v>
                </c:pt>
                <c:pt idx="141">
                  <c:v>96.569746887102198</c:v>
                </c:pt>
                <c:pt idx="142">
                  <c:v>95.995058141797401</c:v>
                </c:pt>
              </c:numCache>
            </c:numRef>
          </c:val>
          <c:smooth val="0"/>
          <c:extLst>
            <c:ext xmlns:c16="http://schemas.microsoft.com/office/drawing/2014/chart" uri="{C3380CC4-5D6E-409C-BE32-E72D297353CC}">
              <c16:uniqueId val="{00000001-5198-4D02-9E8A-6679B6B17A15}"/>
            </c:ext>
          </c:extLst>
        </c:ser>
        <c:ser>
          <c:idx val="2"/>
          <c:order val="2"/>
          <c:tx>
            <c:strRef>
              <c:f>Sheet1!$E$7</c:f>
              <c:strCache>
                <c:ptCount val="1"/>
                <c:pt idx="0">
                  <c:v>SDR/Pula</c:v>
                </c:pt>
              </c:strCache>
            </c:strRef>
          </c:tx>
          <c:spPr>
            <a:ln w="31721">
              <a:solidFill>
                <a:srgbClr val="008000"/>
              </a:solidFill>
              <a:prstDash val="solid"/>
            </a:ln>
          </c:spPr>
          <c:marker>
            <c:symbol val="triangle"/>
            <c:size val="2"/>
            <c:spPr>
              <a:solidFill>
                <a:srgbClr val="FFFFFF"/>
              </a:solidFill>
              <a:ln>
                <a:solidFill>
                  <a:srgbClr val="008000"/>
                </a:solidFill>
                <a:prstDash val="solid"/>
              </a:ln>
            </c:spPr>
          </c:marker>
          <c:cat>
            <c:strRef>
              <c:f>Sheet1!$B$116:$B$258</c:f>
              <c:strCache>
                <c:ptCount val="143"/>
                <c:pt idx="0">
                  <c:v>2014</c:v>
                </c:pt>
                <c:pt idx="1">
                  <c:v>Feb</c:v>
                </c:pt>
                <c:pt idx="2">
                  <c:v>Mar</c:v>
                </c:pt>
                <c:pt idx="3">
                  <c:v>Apr</c:v>
                </c:pt>
                <c:pt idx="4">
                  <c:v>May</c:v>
                </c:pt>
                <c:pt idx="5">
                  <c:v>Jun</c:v>
                </c:pt>
                <c:pt idx="6">
                  <c:v>Jul</c:v>
                </c:pt>
                <c:pt idx="7">
                  <c:v>Aug</c:v>
                </c:pt>
                <c:pt idx="8">
                  <c:v>Sep</c:v>
                </c:pt>
                <c:pt idx="9">
                  <c:v>Oct</c:v>
                </c:pt>
                <c:pt idx="10">
                  <c:v>Nov</c:v>
                </c:pt>
                <c:pt idx="11">
                  <c:v>Dec</c:v>
                </c:pt>
                <c:pt idx="12">
                  <c:v>2015</c:v>
                </c:pt>
                <c:pt idx="13">
                  <c:v>Feb</c:v>
                </c:pt>
                <c:pt idx="14">
                  <c:v>Mar</c:v>
                </c:pt>
                <c:pt idx="15">
                  <c:v>Apr</c:v>
                </c:pt>
                <c:pt idx="16">
                  <c:v>May</c:v>
                </c:pt>
                <c:pt idx="17">
                  <c:v>Jun</c:v>
                </c:pt>
                <c:pt idx="18">
                  <c:v>Jul</c:v>
                </c:pt>
                <c:pt idx="19">
                  <c:v>Aug</c:v>
                </c:pt>
                <c:pt idx="20">
                  <c:v>Sep</c:v>
                </c:pt>
                <c:pt idx="21">
                  <c:v>Oct</c:v>
                </c:pt>
                <c:pt idx="22">
                  <c:v>Nov</c:v>
                </c:pt>
                <c:pt idx="23">
                  <c:v>Dec</c:v>
                </c:pt>
                <c:pt idx="24">
                  <c:v>2016</c:v>
                </c:pt>
                <c:pt idx="25">
                  <c:v>Feb</c:v>
                </c:pt>
                <c:pt idx="26">
                  <c:v>Mar</c:v>
                </c:pt>
                <c:pt idx="27">
                  <c:v>Apr</c:v>
                </c:pt>
                <c:pt idx="28">
                  <c:v>May</c:v>
                </c:pt>
                <c:pt idx="29">
                  <c:v>Jun</c:v>
                </c:pt>
                <c:pt idx="30">
                  <c:v>Jul</c:v>
                </c:pt>
                <c:pt idx="31">
                  <c:v>Aug</c:v>
                </c:pt>
                <c:pt idx="32">
                  <c:v>Sep</c:v>
                </c:pt>
                <c:pt idx="33">
                  <c:v>Oct</c:v>
                </c:pt>
                <c:pt idx="34">
                  <c:v>Nov</c:v>
                </c:pt>
                <c:pt idx="35">
                  <c:v>Dec</c:v>
                </c:pt>
                <c:pt idx="36">
                  <c:v>2017</c:v>
                </c:pt>
                <c:pt idx="37">
                  <c:v>Feb</c:v>
                </c:pt>
                <c:pt idx="38">
                  <c:v>Mar</c:v>
                </c:pt>
                <c:pt idx="39">
                  <c:v>Apr</c:v>
                </c:pt>
                <c:pt idx="40">
                  <c:v>May</c:v>
                </c:pt>
                <c:pt idx="41">
                  <c:v>Jun</c:v>
                </c:pt>
                <c:pt idx="42">
                  <c:v>Jul</c:v>
                </c:pt>
                <c:pt idx="43">
                  <c:v>Aug</c:v>
                </c:pt>
                <c:pt idx="44">
                  <c:v>Sep</c:v>
                </c:pt>
                <c:pt idx="45">
                  <c:v>Oct</c:v>
                </c:pt>
                <c:pt idx="46">
                  <c:v>Nov</c:v>
                </c:pt>
                <c:pt idx="47">
                  <c:v>Dec</c:v>
                </c:pt>
                <c:pt idx="48">
                  <c:v>2018</c:v>
                </c:pt>
                <c:pt idx="49">
                  <c:v>Feb</c:v>
                </c:pt>
                <c:pt idx="50">
                  <c:v>Mar</c:v>
                </c:pt>
                <c:pt idx="51">
                  <c:v>Apr</c:v>
                </c:pt>
                <c:pt idx="52">
                  <c:v>May</c:v>
                </c:pt>
                <c:pt idx="53">
                  <c:v>Jun</c:v>
                </c:pt>
                <c:pt idx="54">
                  <c:v>Jul</c:v>
                </c:pt>
                <c:pt idx="55">
                  <c:v>Aug</c:v>
                </c:pt>
                <c:pt idx="56">
                  <c:v>Sep</c:v>
                </c:pt>
                <c:pt idx="57">
                  <c:v>Oct</c:v>
                </c:pt>
                <c:pt idx="58">
                  <c:v>Nov</c:v>
                </c:pt>
                <c:pt idx="59">
                  <c:v>Dec</c:v>
                </c:pt>
                <c:pt idx="60">
                  <c:v>2019</c:v>
                </c:pt>
                <c:pt idx="61">
                  <c:v>Feb</c:v>
                </c:pt>
                <c:pt idx="62">
                  <c:v>Mar</c:v>
                </c:pt>
                <c:pt idx="63">
                  <c:v>Apr</c:v>
                </c:pt>
                <c:pt idx="64">
                  <c:v>May</c:v>
                </c:pt>
                <c:pt idx="65">
                  <c:v>Jun</c:v>
                </c:pt>
                <c:pt idx="66">
                  <c:v>Jul</c:v>
                </c:pt>
                <c:pt idx="67">
                  <c:v>Aug</c:v>
                </c:pt>
                <c:pt idx="68">
                  <c:v>Sep</c:v>
                </c:pt>
                <c:pt idx="69">
                  <c:v>Oct</c:v>
                </c:pt>
                <c:pt idx="70">
                  <c:v>Nov</c:v>
                </c:pt>
                <c:pt idx="71">
                  <c:v>Dec</c:v>
                </c:pt>
                <c:pt idx="72">
                  <c:v>2020</c:v>
                </c:pt>
                <c:pt idx="73">
                  <c:v>Feb</c:v>
                </c:pt>
                <c:pt idx="74">
                  <c:v>Mar</c:v>
                </c:pt>
                <c:pt idx="75">
                  <c:v>Apr</c:v>
                </c:pt>
                <c:pt idx="76">
                  <c:v>May</c:v>
                </c:pt>
                <c:pt idx="77">
                  <c:v>Jun</c:v>
                </c:pt>
                <c:pt idx="78">
                  <c:v>Jul</c:v>
                </c:pt>
                <c:pt idx="79">
                  <c:v>Aug</c:v>
                </c:pt>
                <c:pt idx="80">
                  <c:v>Sep</c:v>
                </c:pt>
                <c:pt idx="81">
                  <c:v>Oct</c:v>
                </c:pt>
                <c:pt idx="82">
                  <c:v>Nov</c:v>
                </c:pt>
                <c:pt idx="83">
                  <c:v>Dec</c:v>
                </c:pt>
                <c:pt idx="84">
                  <c:v>2021</c:v>
                </c:pt>
                <c:pt idx="85">
                  <c:v>Feb</c:v>
                </c:pt>
                <c:pt idx="86">
                  <c:v>Mar</c:v>
                </c:pt>
                <c:pt idx="87">
                  <c:v>Apr</c:v>
                </c:pt>
                <c:pt idx="88">
                  <c:v>May</c:v>
                </c:pt>
                <c:pt idx="89">
                  <c:v>Jun</c:v>
                </c:pt>
                <c:pt idx="90">
                  <c:v>Jul</c:v>
                </c:pt>
                <c:pt idx="91">
                  <c:v>Aug</c:v>
                </c:pt>
                <c:pt idx="92">
                  <c:v>Sep</c:v>
                </c:pt>
                <c:pt idx="93">
                  <c:v>Oct</c:v>
                </c:pt>
                <c:pt idx="94">
                  <c:v>Nov</c:v>
                </c:pt>
                <c:pt idx="95">
                  <c:v>Dec</c:v>
                </c:pt>
                <c:pt idx="96">
                  <c:v>2022</c:v>
                </c:pt>
                <c:pt idx="97">
                  <c:v>Feb</c:v>
                </c:pt>
                <c:pt idx="98">
                  <c:v>Mar</c:v>
                </c:pt>
                <c:pt idx="99">
                  <c:v>Apr</c:v>
                </c:pt>
                <c:pt idx="100">
                  <c:v>May</c:v>
                </c:pt>
                <c:pt idx="101">
                  <c:v>Jun</c:v>
                </c:pt>
                <c:pt idx="102">
                  <c:v>Jul</c:v>
                </c:pt>
                <c:pt idx="103">
                  <c:v>Aug</c:v>
                </c:pt>
                <c:pt idx="104">
                  <c:v>Sep</c:v>
                </c:pt>
                <c:pt idx="105">
                  <c:v>Oct</c:v>
                </c:pt>
                <c:pt idx="106">
                  <c:v>Nov</c:v>
                </c:pt>
                <c:pt idx="107">
                  <c:v>Dec</c:v>
                </c:pt>
                <c:pt idx="108">
                  <c:v>2023</c:v>
                </c:pt>
                <c:pt idx="109">
                  <c:v>Feb</c:v>
                </c:pt>
                <c:pt idx="110">
                  <c:v>Mar</c:v>
                </c:pt>
                <c:pt idx="111">
                  <c:v>Apr</c:v>
                </c:pt>
                <c:pt idx="112">
                  <c:v>May</c:v>
                </c:pt>
                <c:pt idx="113">
                  <c:v>Jun</c:v>
                </c:pt>
                <c:pt idx="114">
                  <c:v>Jul</c:v>
                </c:pt>
                <c:pt idx="115">
                  <c:v>Aug</c:v>
                </c:pt>
                <c:pt idx="116">
                  <c:v>Sep</c:v>
                </c:pt>
                <c:pt idx="117">
                  <c:v>Oct</c:v>
                </c:pt>
                <c:pt idx="118">
                  <c:v>Nov</c:v>
                </c:pt>
                <c:pt idx="119">
                  <c:v>Dec</c:v>
                </c:pt>
                <c:pt idx="120">
                  <c:v>2024</c:v>
                </c:pt>
                <c:pt idx="121">
                  <c:v>Feb</c:v>
                </c:pt>
                <c:pt idx="122">
                  <c:v>Mar</c:v>
                </c:pt>
                <c:pt idx="123">
                  <c:v>Apr</c:v>
                </c:pt>
                <c:pt idx="124">
                  <c:v>May</c:v>
                </c:pt>
                <c:pt idx="125">
                  <c:v>Jun</c:v>
                </c:pt>
                <c:pt idx="126">
                  <c:v>Jul</c:v>
                </c:pt>
                <c:pt idx="127">
                  <c:v>Aug</c:v>
                </c:pt>
                <c:pt idx="128">
                  <c:v>Sep</c:v>
                </c:pt>
                <c:pt idx="129">
                  <c:v>Oct</c:v>
                </c:pt>
                <c:pt idx="130">
                  <c:v>Nov</c:v>
                </c:pt>
                <c:pt idx="131">
                  <c:v>Dec</c:v>
                </c:pt>
                <c:pt idx="132">
                  <c:v>2025</c:v>
                </c:pt>
                <c:pt idx="133">
                  <c:v>Feb</c:v>
                </c:pt>
                <c:pt idx="134">
                  <c:v>Mar</c:v>
                </c:pt>
                <c:pt idx="135">
                  <c:v>Apr</c:v>
                </c:pt>
                <c:pt idx="136">
                  <c:v>May</c:v>
                </c:pt>
                <c:pt idx="137">
                  <c:v>Jun</c:v>
                </c:pt>
                <c:pt idx="138">
                  <c:v>Jul</c:v>
                </c:pt>
                <c:pt idx="139">
                  <c:v>Aug</c:v>
                </c:pt>
                <c:pt idx="140">
                  <c:v>Sep</c:v>
                </c:pt>
                <c:pt idx="141">
                  <c:v>Oct</c:v>
                </c:pt>
                <c:pt idx="142">
                  <c:v>Nov</c:v>
                </c:pt>
              </c:strCache>
            </c:strRef>
          </c:cat>
          <c:val>
            <c:numRef>
              <c:f>Sheet1!$E$116:$E$258</c:f>
              <c:numCache>
                <c:formatCode>0.0</c:formatCode>
                <c:ptCount val="143"/>
                <c:pt idx="0">
                  <c:v>106.89400935257318</c:v>
                </c:pt>
                <c:pt idx="1">
                  <c:v>109.15034121489032</c:v>
                </c:pt>
                <c:pt idx="2">
                  <c:v>109.91918136844663</c:v>
                </c:pt>
                <c:pt idx="3">
                  <c:v>109.77917737279674</c:v>
                </c:pt>
                <c:pt idx="4">
                  <c:v>110.88603739855947</c:v>
                </c:pt>
                <c:pt idx="5">
                  <c:v>109.77768857018823</c:v>
                </c:pt>
                <c:pt idx="6">
                  <c:v>109.80132007280194</c:v>
                </c:pt>
                <c:pt idx="7">
                  <c:v>110.50415181402687</c:v>
                </c:pt>
                <c:pt idx="8">
                  <c:v>108.32412787511836</c:v>
                </c:pt>
                <c:pt idx="9">
                  <c:v>110.7308296859767</c:v>
                </c:pt>
                <c:pt idx="10">
                  <c:v>110.64341077988249</c:v>
                </c:pt>
                <c:pt idx="11">
                  <c:v>108.24297330297964</c:v>
                </c:pt>
                <c:pt idx="12">
                  <c:v>110.18466548966668</c:v>
                </c:pt>
                <c:pt idx="13">
                  <c:v>110.24697171393075</c:v>
                </c:pt>
                <c:pt idx="14">
                  <c:v>108.36783562710031</c:v>
                </c:pt>
                <c:pt idx="15">
                  <c:v>109.13724675288223</c:v>
                </c:pt>
                <c:pt idx="16">
                  <c:v>108.0208861967252</c:v>
                </c:pt>
                <c:pt idx="17">
                  <c:v>106.99553012938409</c:v>
                </c:pt>
                <c:pt idx="18">
                  <c:v>105.46021446825343</c:v>
                </c:pt>
                <c:pt idx="19">
                  <c:v>102.55549849085739</c:v>
                </c:pt>
                <c:pt idx="20">
                  <c:v>99.582956709048048</c:v>
                </c:pt>
                <c:pt idx="21">
                  <c:v>101.08825883821243</c:v>
                </c:pt>
                <c:pt idx="22">
                  <c:v>99.90940078871489</c:v>
                </c:pt>
                <c:pt idx="23">
                  <c:v>95.660743806462605</c:v>
                </c:pt>
                <c:pt idx="24">
                  <c:v>94.293819756785396</c:v>
                </c:pt>
                <c:pt idx="25">
                  <c:v>93.900155054013979</c:v>
                </c:pt>
                <c:pt idx="26">
                  <c:v>97.027745474827896</c:v>
                </c:pt>
                <c:pt idx="27">
                  <c:v>98.977143487828428</c:v>
                </c:pt>
                <c:pt idx="28">
                  <c:v>94.509187123818833</c:v>
                </c:pt>
                <c:pt idx="29">
                  <c:v>97.60531482858427</c:v>
                </c:pt>
                <c:pt idx="30">
                  <c:v>100.24782910817909</c:v>
                </c:pt>
                <c:pt idx="31">
                  <c:v>99.0687938494397</c:v>
                </c:pt>
                <c:pt idx="32">
                  <c:v>102.73340003718658</c:v>
                </c:pt>
                <c:pt idx="33">
                  <c:v>102.49160719933033</c:v>
                </c:pt>
                <c:pt idx="34">
                  <c:v>102.59642452366093</c:v>
                </c:pt>
                <c:pt idx="35">
                  <c:v>104.20958689397794</c:v>
                </c:pt>
                <c:pt idx="36">
                  <c:v>104.1885852054773</c:v>
                </c:pt>
                <c:pt idx="37">
                  <c:v>106.24729309974121</c:v>
                </c:pt>
                <c:pt idx="38">
                  <c:v>104.40135044000397</c:v>
                </c:pt>
                <c:pt idx="39">
                  <c:v>104.47505047529222</c:v>
                </c:pt>
                <c:pt idx="40">
                  <c:v>104.80803487248292</c:v>
                </c:pt>
                <c:pt idx="41">
                  <c:v>104.79278262114566</c:v>
                </c:pt>
                <c:pt idx="42">
                  <c:v>104.31638611528035</c:v>
                </c:pt>
                <c:pt idx="43">
                  <c:v>104.0581518153088</c:v>
                </c:pt>
                <c:pt idx="44">
                  <c:v>102.44119382025416</c:v>
                </c:pt>
                <c:pt idx="45">
                  <c:v>100.98296714981754</c:v>
                </c:pt>
                <c:pt idx="46">
                  <c:v>101.86078959752641</c:v>
                </c:pt>
                <c:pt idx="47">
                  <c:v>106.2563121217101</c:v>
                </c:pt>
                <c:pt idx="48">
                  <c:v>106.91154587560381</c:v>
                </c:pt>
                <c:pt idx="49">
                  <c:v>108.06235874211769</c:v>
                </c:pt>
                <c:pt idx="50">
                  <c:v>107.61831254431371</c:v>
                </c:pt>
                <c:pt idx="51">
                  <c:v>105.89123275028631</c:v>
                </c:pt>
                <c:pt idx="52">
                  <c:v>105.89944850162878</c:v>
                </c:pt>
                <c:pt idx="53">
                  <c:v>101.94985050114612</c:v>
                </c:pt>
                <c:pt idx="54">
                  <c:v>103.82525828620923</c:v>
                </c:pt>
                <c:pt idx="55">
                  <c:v>98.872563472201819</c:v>
                </c:pt>
                <c:pt idx="56">
                  <c:v>100.75950836956413</c:v>
                </c:pt>
                <c:pt idx="57">
                  <c:v>99.646837677674569</c:v>
                </c:pt>
                <c:pt idx="58">
                  <c:v>102.65086919085692</c:v>
                </c:pt>
                <c:pt idx="59">
                  <c:v>100</c:v>
                </c:pt>
                <c:pt idx="60">
                  <c:v>103.06151069132908</c:v>
                </c:pt>
                <c:pt idx="61">
                  <c:v>101.30586276165603</c:v>
                </c:pt>
                <c:pt idx="62">
                  <c:v>99.599551424561739</c:v>
                </c:pt>
                <c:pt idx="63">
                  <c:v>100.48067786878588</c:v>
                </c:pt>
                <c:pt idx="64">
                  <c:v>99.396446143960475</c:v>
                </c:pt>
                <c:pt idx="65">
                  <c:v>101.072283537853</c:v>
                </c:pt>
                <c:pt idx="66">
                  <c:v>101.42779366551591</c:v>
                </c:pt>
                <c:pt idx="67">
                  <c:v>98.163106971573569</c:v>
                </c:pt>
                <c:pt idx="68">
                  <c:v>99.085655445999237</c:v>
                </c:pt>
                <c:pt idx="69">
                  <c:v>98.740073063743196</c:v>
                </c:pt>
                <c:pt idx="70">
                  <c:v>99.86172924884346</c:v>
                </c:pt>
                <c:pt idx="71">
                  <c:v>101.43743337237659</c:v>
                </c:pt>
                <c:pt idx="72">
                  <c:v>99.412633847944349</c:v>
                </c:pt>
                <c:pt idx="73">
                  <c:v>97.017718120992996</c:v>
                </c:pt>
                <c:pt idx="74">
                  <c:v>91.112470834985743</c:v>
                </c:pt>
                <c:pt idx="75">
                  <c:v>90.762933350489135</c:v>
                </c:pt>
                <c:pt idx="76">
                  <c:v>91.824763232330184</c:v>
                </c:pt>
                <c:pt idx="77">
                  <c:v>91.885163283719692</c:v>
                </c:pt>
                <c:pt idx="78">
                  <c:v>91.82299337977544</c:v>
                </c:pt>
                <c:pt idx="79">
                  <c:v>91.916880543073148</c:v>
                </c:pt>
                <c:pt idx="80">
                  <c:v>90.849916800843062</c:v>
                </c:pt>
                <c:pt idx="81">
                  <c:v>92.162957563062776</c:v>
                </c:pt>
                <c:pt idx="82">
                  <c:v>94.483630707262989</c:v>
                </c:pt>
                <c:pt idx="83">
                  <c:v>95.536354565686025</c:v>
                </c:pt>
                <c:pt idx="84">
                  <c:v>93.802985654241766</c:v>
                </c:pt>
                <c:pt idx="85">
                  <c:v>94.079732264105175</c:v>
                </c:pt>
                <c:pt idx="86">
                  <c:v>94.939313384558133</c:v>
                </c:pt>
                <c:pt idx="87">
                  <c:v>95.807016983709744</c:v>
                </c:pt>
                <c:pt idx="88">
                  <c:v>97.066716544466175</c:v>
                </c:pt>
                <c:pt idx="89">
                  <c:v>95.765454532484284</c:v>
                </c:pt>
                <c:pt idx="90">
                  <c:v>94.594421646735128</c:v>
                </c:pt>
                <c:pt idx="91">
                  <c:v>94.446268277858849</c:v>
                </c:pt>
                <c:pt idx="92">
                  <c:v>93.278769746473913</c:v>
                </c:pt>
                <c:pt idx="93">
                  <c:v>92.698166349002804</c:v>
                </c:pt>
                <c:pt idx="94">
                  <c:v>90.246999816958748</c:v>
                </c:pt>
                <c:pt idx="95">
                  <c:v>90.768066626243737</c:v>
                </c:pt>
                <c:pt idx="96">
                  <c:v>91.637404888865134</c:v>
                </c:pt>
                <c:pt idx="97">
                  <c:v>92.015704815280131</c:v>
                </c:pt>
                <c:pt idx="98">
                  <c:v>94.353032703459803</c:v>
                </c:pt>
                <c:pt idx="99">
                  <c:v>91.655399033056796</c:v>
                </c:pt>
                <c:pt idx="100">
                  <c:v>92.179840015148912</c:v>
                </c:pt>
                <c:pt idx="101">
                  <c:v>90.680350748343457</c:v>
                </c:pt>
                <c:pt idx="102">
                  <c:v>90.22995712826723</c:v>
                </c:pt>
                <c:pt idx="103">
                  <c:v>89.384626406930252</c:v>
                </c:pt>
                <c:pt idx="104">
                  <c:v>87.730680259140186</c:v>
                </c:pt>
                <c:pt idx="105">
                  <c:v>86.624540926131175</c:v>
                </c:pt>
                <c:pt idx="106">
                  <c:v>88.372532851185696</c:v>
                </c:pt>
                <c:pt idx="107">
                  <c:v>87.567633423086193</c:v>
                </c:pt>
                <c:pt idx="108">
                  <c:v>85.935214313908077</c:v>
                </c:pt>
                <c:pt idx="109">
                  <c:v>84.264794026126438</c:v>
                </c:pt>
                <c:pt idx="110">
                  <c:v>84.84162437505654</c:v>
                </c:pt>
                <c:pt idx="111">
                  <c:v>83.679410110604749</c:v>
                </c:pt>
                <c:pt idx="112">
                  <c:v>81.34277614296991</c:v>
                </c:pt>
                <c:pt idx="113">
                  <c:v>83.110554721710201</c:v>
                </c:pt>
                <c:pt idx="114">
                  <c:v>85.129833280510653</c:v>
                </c:pt>
                <c:pt idx="115">
                  <c:v>82.990124999037633</c:v>
                </c:pt>
                <c:pt idx="116">
                  <c:v>83.032998956314586</c:v>
                </c:pt>
                <c:pt idx="117">
                  <c:v>82.956002765628725</c:v>
                </c:pt>
                <c:pt idx="118">
                  <c:v>82.533021191086434</c:v>
                </c:pt>
                <c:pt idx="119">
                  <c:v>82.58444244355681</c:v>
                </c:pt>
                <c:pt idx="120">
                  <c:v>82.287385274468946</c:v>
                </c:pt>
                <c:pt idx="121">
                  <c:v>81.419270506077126</c:v>
                </c:pt>
                <c:pt idx="122">
                  <c:v>81.976744158272481</c:v>
                </c:pt>
                <c:pt idx="123">
                  <c:v>82.635526234199517</c:v>
                </c:pt>
                <c:pt idx="124">
                  <c:v>82.153028485231744</c:v>
                </c:pt>
                <c:pt idx="125">
                  <c:v>82.977643102098057</c:v>
                </c:pt>
                <c:pt idx="126">
                  <c:v>82.87795700154669</c:v>
                </c:pt>
                <c:pt idx="127">
                  <c:v>83.363667417545557</c:v>
                </c:pt>
                <c:pt idx="128">
                  <c:v>84.104546532554821</c:v>
                </c:pt>
                <c:pt idx="129">
                  <c:v>83.664913420759646</c:v>
                </c:pt>
                <c:pt idx="130">
                  <c:v>83.101514882245368</c:v>
                </c:pt>
                <c:pt idx="131">
                  <c:v>81.920162260370802</c:v>
                </c:pt>
                <c:pt idx="132">
                  <c:v>82.347839838090124</c:v>
                </c:pt>
                <c:pt idx="133">
                  <c:v>82.315575890083352</c:v>
                </c:pt>
                <c:pt idx="134">
                  <c:v>82.003119834407045</c:v>
                </c:pt>
                <c:pt idx="135">
                  <c:v>80.42521777490667</c:v>
                </c:pt>
                <c:pt idx="136">
                  <c:v>81.895809939600866</c:v>
                </c:pt>
                <c:pt idx="137">
                  <c:v>81.526671775467634</c:v>
                </c:pt>
                <c:pt idx="138">
                  <c:v>81.411096740176419</c:v>
                </c:pt>
                <c:pt idx="139">
                  <c:v>81.395550134386028</c:v>
                </c:pt>
                <c:pt idx="140">
                  <c:v>81.978298836827904</c:v>
                </c:pt>
                <c:pt idx="141">
                  <c:v>82.275257469611901</c:v>
                </c:pt>
                <c:pt idx="142">
                  <c:v>82.398673569485297</c:v>
                </c:pt>
              </c:numCache>
            </c:numRef>
          </c:val>
          <c:smooth val="0"/>
          <c:extLst>
            <c:ext xmlns:c16="http://schemas.microsoft.com/office/drawing/2014/chart" uri="{C3380CC4-5D6E-409C-BE32-E72D297353CC}">
              <c16:uniqueId val="{00000002-5198-4D02-9E8A-6679B6B17A15}"/>
            </c:ext>
          </c:extLst>
        </c:ser>
        <c:dLbls>
          <c:showLegendKey val="0"/>
          <c:showVal val="0"/>
          <c:showCatName val="0"/>
          <c:showSerName val="0"/>
          <c:showPercent val="0"/>
          <c:showBubbleSize val="0"/>
        </c:dLbls>
        <c:marker val="1"/>
        <c:smooth val="0"/>
        <c:axId val="322083768"/>
        <c:axId val="322082984"/>
      </c:lineChart>
      <c:catAx>
        <c:axId val="322083768"/>
        <c:scaling>
          <c:orientation val="minMax"/>
        </c:scaling>
        <c:delete val="0"/>
        <c:axPos val="b"/>
        <c:numFmt formatCode="General" sourceLinked="0"/>
        <c:majorTickMark val="out"/>
        <c:minorTickMark val="none"/>
        <c:tickLblPos val="nextTo"/>
        <c:spPr>
          <a:ln w="2205">
            <a:solidFill>
              <a:srgbClr val="000000"/>
            </a:solidFill>
            <a:prstDash val="solid"/>
          </a:ln>
        </c:spPr>
        <c:txPr>
          <a:bodyPr rot="0" vert="horz"/>
          <a:lstStyle/>
          <a:p>
            <a:pPr>
              <a:defRPr sz="1100" b="0" i="0" u="none" strike="noStrike" baseline="0">
                <a:solidFill>
                  <a:srgbClr val="000000"/>
                </a:solidFill>
                <a:latin typeface="Arial"/>
                <a:ea typeface="Arial"/>
                <a:cs typeface="Arial"/>
              </a:defRPr>
            </a:pPr>
            <a:endParaRPr lang="en-US"/>
          </a:p>
        </c:txPr>
        <c:crossAx val="322082984"/>
        <c:crosses val="autoZero"/>
        <c:auto val="1"/>
        <c:lblAlgn val="ctr"/>
        <c:lblOffset val="100"/>
        <c:tickLblSkip val="12"/>
        <c:tickMarkSkip val="12"/>
        <c:noMultiLvlLbl val="0"/>
      </c:catAx>
      <c:valAx>
        <c:axId val="322082984"/>
        <c:scaling>
          <c:orientation val="minMax"/>
          <c:max val="130"/>
          <c:min val="60"/>
        </c:scaling>
        <c:delete val="0"/>
        <c:axPos val="l"/>
        <c:majorGridlines>
          <c:spPr>
            <a:ln w="12700">
              <a:solidFill>
                <a:srgbClr val="000000"/>
              </a:solidFill>
              <a:prstDash val="dash"/>
            </a:ln>
          </c:spPr>
        </c:majorGridlines>
        <c:title>
          <c:tx>
            <c:rich>
              <a:bodyPr/>
              <a:lstStyle/>
              <a:p>
                <a:pPr>
                  <a:defRPr sz="1200" b="0" i="0" u="none" strike="noStrike" baseline="0">
                    <a:solidFill>
                      <a:srgbClr val="000000"/>
                    </a:solidFill>
                    <a:latin typeface="Arial"/>
                    <a:ea typeface="Arial"/>
                    <a:cs typeface="Arial"/>
                  </a:defRPr>
                </a:pPr>
                <a:r>
                  <a:rPr lang="en-GB" sz="1200" dirty="0"/>
                  <a:t>Index (December 2018 = 100)</a:t>
                </a:r>
              </a:p>
            </c:rich>
          </c:tx>
          <c:layout>
            <c:manualLayout>
              <c:xMode val="edge"/>
              <c:yMode val="edge"/>
              <c:x val="5.1423500377864957E-3"/>
              <c:y val="0.12717691251896265"/>
            </c:manualLayout>
          </c:layout>
          <c:overlay val="0"/>
          <c:spPr>
            <a:noFill/>
            <a:ln w="17633">
              <a:noFill/>
            </a:ln>
          </c:spPr>
        </c:title>
        <c:numFmt formatCode="0" sourceLinked="0"/>
        <c:majorTickMark val="out"/>
        <c:minorTickMark val="none"/>
        <c:tickLblPos val="nextTo"/>
        <c:spPr>
          <a:ln w="2205">
            <a:solidFill>
              <a:srgbClr val="000000"/>
            </a:solidFill>
            <a:prstDash val="solid"/>
          </a:ln>
        </c:spPr>
        <c:txPr>
          <a:bodyPr rot="0" vert="horz"/>
          <a:lstStyle/>
          <a:p>
            <a:pPr>
              <a:defRPr sz="1100" b="0" i="0" u="none" strike="noStrike" baseline="0">
                <a:solidFill>
                  <a:srgbClr val="000000"/>
                </a:solidFill>
                <a:latin typeface="Arial"/>
                <a:ea typeface="Arial"/>
                <a:cs typeface="Arial"/>
              </a:defRPr>
            </a:pPr>
            <a:endParaRPr lang="en-US"/>
          </a:p>
        </c:txPr>
        <c:crossAx val="322083768"/>
        <c:crossesAt val="1"/>
        <c:crossBetween val="between"/>
      </c:valAx>
      <c:spPr>
        <a:solidFill>
          <a:srgbClr val="FFFFFF"/>
        </a:solidFill>
        <a:ln w="8816">
          <a:solidFill>
            <a:srgbClr val="808080"/>
          </a:solidFill>
          <a:prstDash val="solid"/>
        </a:ln>
      </c:spPr>
    </c:plotArea>
    <c:legend>
      <c:legendPos val="r"/>
      <c:layout>
        <c:manualLayout>
          <c:xMode val="edge"/>
          <c:yMode val="edge"/>
          <c:x val="0.18707217416830263"/>
          <c:y val="0.91080126852443599"/>
          <c:w val="0.6249128416816101"/>
          <c:h val="7.0822008657799862E-2"/>
        </c:manualLayout>
      </c:layout>
      <c:overlay val="0"/>
      <c:spPr>
        <a:solidFill>
          <a:srgbClr val="FFFFFF"/>
        </a:solidFill>
        <a:ln w="2205">
          <a:solidFill>
            <a:srgbClr val="000000"/>
          </a:solidFill>
          <a:prstDash val="solid"/>
        </a:ln>
      </c:spPr>
      <c:txPr>
        <a:bodyPr/>
        <a:lstStyle/>
        <a:p>
          <a:pPr>
            <a:defRPr sz="1200" b="0" i="0" u="none" strike="noStrike" baseline="0">
              <a:solidFill>
                <a:srgbClr val="000000"/>
              </a:solidFill>
              <a:latin typeface="Arial"/>
              <a:ea typeface="Arial"/>
              <a:cs typeface="Arial"/>
            </a:defRPr>
          </a:pPr>
          <a:endParaRPr lang="en-US"/>
        </a:p>
      </c:txPr>
    </c:legend>
    <c:plotVisOnly val="1"/>
    <c:dispBlanksAs val="gap"/>
    <c:showDLblsOverMax val="0"/>
  </c:chart>
  <c:spPr>
    <a:noFill/>
    <a:ln>
      <a:noFill/>
    </a:ln>
  </c:spPr>
  <c:txPr>
    <a:bodyPr/>
    <a:lstStyle/>
    <a:p>
      <a:pPr>
        <a:defRPr sz="554" b="0" i="0" u="none" strike="noStrike" baseline="0">
          <a:solidFill>
            <a:srgbClr val="000000"/>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651721129529215"/>
          <c:y val="8.4976700965433652E-2"/>
          <c:w val="0.86257891950457899"/>
          <c:h val="0.56208391296023419"/>
        </c:manualLayout>
      </c:layout>
      <c:lineChart>
        <c:grouping val="standard"/>
        <c:varyColors val="0"/>
        <c:ser>
          <c:idx val="0"/>
          <c:order val="0"/>
          <c:tx>
            <c:strRef>
              <c:f>Sheet1!$F$7</c:f>
              <c:strCache>
                <c:ptCount val="1"/>
                <c:pt idx="0">
                  <c:v>REER</c:v>
                </c:pt>
              </c:strCache>
            </c:strRef>
          </c:tx>
          <c:spPr>
            <a:ln w="28417">
              <a:solidFill>
                <a:srgbClr val="339966"/>
              </a:solidFill>
              <a:prstDash val="solid"/>
            </a:ln>
          </c:spPr>
          <c:marker>
            <c:symbol val="diamond"/>
            <c:size val="2"/>
            <c:spPr>
              <a:solidFill>
                <a:srgbClr val="008000"/>
              </a:solidFill>
              <a:ln>
                <a:solidFill>
                  <a:srgbClr val="FFFFFF"/>
                </a:solidFill>
                <a:prstDash val="solid"/>
              </a:ln>
            </c:spPr>
          </c:marker>
          <c:cat>
            <c:strRef>
              <c:f>Sheet1!$E$116:$E$257</c:f>
              <c:strCache>
                <c:ptCount val="142"/>
                <c:pt idx="0">
                  <c:v>2014</c:v>
                </c:pt>
                <c:pt idx="1">
                  <c:v>Feb</c:v>
                </c:pt>
                <c:pt idx="2">
                  <c:v>Mar</c:v>
                </c:pt>
                <c:pt idx="3">
                  <c:v>Apr</c:v>
                </c:pt>
                <c:pt idx="4">
                  <c:v>May</c:v>
                </c:pt>
                <c:pt idx="5">
                  <c:v>Jun</c:v>
                </c:pt>
                <c:pt idx="6">
                  <c:v>Jul</c:v>
                </c:pt>
                <c:pt idx="7">
                  <c:v>Aug</c:v>
                </c:pt>
                <c:pt idx="8">
                  <c:v>Sep</c:v>
                </c:pt>
                <c:pt idx="9">
                  <c:v>Oct</c:v>
                </c:pt>
                <c:pt idx="10">
                  <c:v>Nov</c:v>
                </c:pt>
                <c:pt idx="11">
                  <c:v>Dec</c:v>
                </c:pt>
                <c:pt idx="12">
                  <c:v>2015</c:v>
                </c:pt>
                <c:pt idx="13">
                  <c:v>Feb</c:v>
                </c:pt>
                <c:pt idx="14">
                  <c:v>Mar</c:v>
                </c:pt>
                <c:pt idx="15">
                  <c:v>Apr</c:v>
                </c:pt>
                <c:pt idx="16">
                  <c:v>May</c:v>
                </c:pt>
                <c:pt idx="17">
                  <c:v>Jun</c:v>
                </c:pt>
                <c:pt idx="18">
                  <c:v>Jul</c:v>
                </c:pt>
                <c:pt idx="19">
                  <c:v>Aug</c:v>
                </c:pt>
                <c:pt idx="20">
                  <c:v>Sep</c:v>
                </c:pt>
                <c:pt idx="21">
                  <c:v>Oct</c:v>
                </c:pt>
                <c:pt idx="22">
                  <c:v>Nov</c:v>
                </c:pt>
                <c:pt idx="23">
                  <c:v>Dec</c:v>
                </c:pt>
                <c:pt idx="24">
                  <c:v>2016</c:v>
                </c:pt>
                <c:pt idx="25">
                  <c:v>Feb</c:v>
                </c:pt>
                <c:pt idx="26">
                  <c:v>Mar</c:v>
                </c:pt>
                <c:pt idx="27">
                  <c:v>Apr</c:v>
                </c:pt>
                <c:pt idx="28">
                  <c:v>May</c:v>
                </c:pt>
                <c:pt idx="29">
                  <c:v>Jun</c:v>
                </c:pt>
                <c:pt idx="30">
                  <c:v>Jul</c:v>
                </c:pt>
                <c:pt idx="31">
                  <c:v>Aug</c:v>
                </c:pt>
                <c:pt idx="32">
                  <c:v>Sep</c:v>
                </c:pt>
                <c:pt idx="33">
                  <c:v>Oct</c:v>
                </c:pt>
                <c:pt idx="34">
                  <c:v>Nov</c:v>
                </c:pt>
                <c:pt idx="35">
                  <c:v>Dec</c:v>
                </c:pt>
                <c:pt idx="36">
                  <c:v>2017</c:v>
                </c:pt>
                <c:pt idx="37">
                  <c:v>Feb</c:v>
                </c:pt>
                <c:pt idx="38">
                  <c:v>Mar</c:v>
                </c:pt>
                <c:pt idx="39">
                  <c:v>Apr</c:v>
                </c:pt>
                <c:pt idx="40">
                  <c:v>May</c:v>
                </c:pt>
                <c:pt idx="41">
                  <c:v>Jun</c:v>
                </c:pt>
                <c:pt idx="42">
                  <c:v>Jul</c:v>
                </c:pt>
                <c:pt idx="43">
                  <c:v>Aug</c:v>
                </c:pt>
                <c:pt idx="44">
                  <c:v>Sep</c:v>
                </c:pt>
                <c:pt idx="45">
                  <c:v>Oct</c:v>
                </c:pt>
                <c:pt idx="46">
                  <c:v>Nov</c:v>
                </c:pt>
                <c:pt idx="47">
                  <c:v>Dec</c:v>
                </c:pt>
                <c:pt idx="48">
                  <c:v>2018</c:v>
                </c:pt>
                <c:pt idx="49">
                  <c:v>Feb</c:v>
                </c:pt>
                <c:pt idx="50">
                  <c:v>Mar</c:v>
                </c:pt>
                <c:pt idx="51">
                  <c:v>Apr</c:v>
                </c:pt>
                <c:pt idx="52">
                  <c:v>May</c:v>
                </c:pt>
                <c:pt idx="53">
                  <c:v>Jun</c:v>
                </c:pt>
                <c:pt idx="54">
                  <c:v>Jul</c:v>
                </c:pt>
                <c:pt idx="55">
                  <c:v>Aug</c:v>
                </c:pt>
                <c:pt idx="56">
                  <c:v>Sep</c:v>
                </c:pt>
                <c:pt idx="57">
                  <c:v>Oct</c:v>
                </c:pt>
                <c:pt idx="58">
                  <c:v>Nov</c:v>
                </c:pt>
                <c:pt idx="59">
                  <c:v>Dec</c:v>
                </c:pt>
                <c:pt idx="60">
                  <c:v>2019</c:v>
                </c:pt>
                <c:pt idx="61">
                  <c:v>Feb</c:v>
                </c:pt>
                <c:pt idx="62">
                  <c:v>Mar</c:v>
                </c:pt>
                <c:pt idx="63">
                  <c:v>Apr</c:v>
                </c:pt>
                <c:pt idx="64">
                  <c:v>May</c:v>
                </c:pt>
                <c:pt idx="65">
                  <c:v>June</c:v>
                </c:pt>
                <c:pt idx="66">
                  <c:v>July</c:v>
                </c:pt>
                <c:pt idx="67">
                  <c:v>Aug</c:v>
                </c:pt>
                <c:pt idx="68">
                  <c:v>Sep</c:v>
                </c:pt>
                <c:pt idx="69">
                  <c:v>Oct</c:v>
                </c:pt>
                <c:pt idx="70">
                  <c:v>Nov</c:v>
                </c:pt>
                <c:pt idx="71">
                  <c:v>Dec</c:v>
                </c:pt>
                <c:pt idx="72">
                  <c:v>2020</c:v>
                </c:pt>
                <c:pt idx="73">
                  <c:v>Feb</c:v>
                </c:pt>
                <c:pt idx="74">
                  <c:v>Mar</c:v>
                </c:pt>
                <c:pt idx="75">
                  <c:v>Apr</c:v>
                </c:pt>
                <c:pt idx="76">
                  <c:v>May</c:v>
                </c:pt>
                <c:pt idx="77">
                  <c:v>June</c:v>
                </c:pt>
                <c:pt idx="78">
                  <c:v>July</c:v>
                </c:pt>
                <c:pt idx="79">
                  <c:v>Aug</c:v>
                </c:pt>
                <c:pt idx="80">
                  <c:v>Sep</c:v>
                </c:pt>
                <c:pt idx="81">
                  <c:v>Oct</c:v>
                </c:pt>
                <c:pt idx="82">
                  <c:v>Nov</c:v>
                </c:pt>
                <c:pt idx="83">
                  <c:v>Dec</c:v>
                </c:pt>
                <c:pt idx="84">
                  <c:v>2021</c:v>
                </c:pt>
                <c:pt idx="85">
                  <c:v>Feb</c:v>
                </c:pt>
                <c:pt idx="86">
                  <c:v>Mar</c:v>
                </c:pt>
                <c:pt idx="87">
                  <c:v>Apr</c:v>
                </c:pt>
                <c:pt idx="88">
                  <c:v>May</c:v>
                </c:pt>
                <c:pt idx="89">
                  <c:v>June</c:v>
                </c:pt>
                <c:pt idx="90">
                  <c:v>July</c:v>
                </c:pt>
                <c:pt idx="91">
                  <c:v>Aug</c:v>
                </c:pt>
                <c:pt idx="92">
                  <c:v>Sep</c:v>
                </c:pt>
                <c:pt idx="93">
                  <c:v>Oct</c:v>
                </c:pt>
                <c:pt idx="94">
                  <c:v>Nov</c:v>
                </c:pt>
                <c:pt idx="95">
                  <c:v>Dec</c:v>
                </c:pt>
                <c:pt idx="96">
                  <c:v>2022</c:v>
                </c:pt>
                <c:pt idx="97">
                  <c:v>Feb</c:v>
                </c:pt>
                <c:pt idx="98">
                  <c:v>Mar</c:v>
                </c:pt>
                <c:pt idx="99">
                  <c:v>Apr</c:v>
                </c:pt>
                <c:pt idx="100">
                  <c:v>May</c:v>
                </c:pt>
                <c:pt idx="101">
                  <c:v>Jun</c:v>
                </c:pt>
                <c:pt idx="102">
                  <c:v>Jul</c:v>
                </c:pt>
                <c:pt idx="103">
                  <c:v>Aug</c:v>
                </c:pt>
                <c:pt idx="104">
                  <c:v>Sep</c:v>
                </c:pt>
                <c:pt idx="105">
                  <c:v>Oct</c:v>
                </c:pt>
                <c:pt idx="106">
                  <c:v>Nov</c:v>
                </c:pt>
                <c:pt idx="107">
                  <c:v>Dec</c:v>
                </c:pt>
                <c:pt idx="108">
                  <c:v>2023</c:v>
                </c:pt>
                <c:pt idx="109">
                  <c:v>Feb</c:v>
                </c:pt>
                <c:pt idx="110">
                  <c:v>Mar</c:v>
                </c:pt>
                <c:pt idx="111">
                  <c:v>Apr</c:v>
                </c:pt>
                <c:pt idx="112">
                  <c:v>May</c:v>
                </c:pt>
                <c:pt idx="113">
                  <c:v>Jun</c:v>
                </c:pt>
                <c:pt idx="114">
                  <c:v>Jul</c:v>
                </c:pt>
                <c:pt idx="115">
                  <c:v>Aug</c:v>
                </c:pt>
                <c:pt idx="116">
                  <c:v>Sep</c:v>
                </c:pt>
                <c:pt idx="117">
                  <c:v>Oct</c:v>
                </c:pt>
                <c:pt idx="118">
                  <c:v>Nov</c:v>
                </c:pt>
                <c:pt idx="119">
                  <c:v>Dec</c:v>
                </c:pt>
                <c:pt idx="120">
                  <c:v>2024</c:v>
                </c:pt>
                <c:pt idx="121">
                  <c:v>Feb</c:v>
                </c:pt>
                <c:pt idx="122">
                  <c:v>Mar</c:v>
                </c:pt>
                <c:pt idx="123">
                  <c:v>Apr</c:v>
                </c:pt>
                <c:pt idx="124">
                  <c:v>May</c:v>
                </c:pt>
                <c:pt idx="125">
                  <c:v>Jun</c:v>
                </c:pt>
                <c:pt idx="126">
                  <c:v>Jul</c:v>
                </c:pt>
                <c:pt idx="127">
                  <c:v>Aug</c:v>
                </c:pt>
                <c:pt idx="128">
                  <c:v>Sep</c:v>
                </c:pt>
                <c:pt idx="129">
                  <c:v>Oct</c:v>
                </c:pt>
                <c:pt idx="130">
                  <c:v>Nov</c:v>
                </c:pt>
                <c:pt idx="131">
                  <c:v>Dec</c:v>
                </c:pt>
                <c:pt idx="132">
                  <c:v>2025</c:v>
                </c:pt>
                <c:pt idx="133">
                  <c:v>Feb</c:v>
                </c:pt>
                <c:pt idx="134">
                  <c:v>Mar</c:v>
                </c:pt>
                <c:pt idx="135">
                  <c:v>Apr</c:v>
                </c:pt>
                <c:pt idx="136">
                  <c:v>May</c:v>
                </c:pt>
                <c:pt idx="137">
                  <c:v>Jun</c:v>
                </c:pt>
                <c:pt idx="138">
                  <c:v>Jul</c:v>
                </c:pt>
                <c:pt idx="139">
                  <c:v>Aug</c:v>
                </c:pt>
                <c:pt idx="140">
                  <c:v>Sep</c:v>
                </c:pt>
                <c:pt idx="141">
                  <c:v>Oct</c:v>
                </c:pt>
              </c:strCache>
            </c:strRef>
          </c:cat>
          <c:val>
            <c:numRef>
              <c:f>Sheet1!$F$116:$F$257</c:f>
              <c:numCache>
                <c:formatCode>0.0</c:formatCode>
                <c:ptCount val="142"/>
                <c:pt idx="0">
                  <c:v>99.981456876854864</c:v>
                </c:pt>
                <c:pt idx="1">
                  <c:v>99.990076858014447</c:v>
                </c:pt>
                <c:pt idx="2">
                  <c:v>99.382551208311284</c:v>
                </c:pt>
                <c:pt idx="3">
                  <c:v>99.124695573942077</c:v>
                </c:pt>
                <c:pt idx="4">
                  <c:v>98.580984025779088</c:v>
                </c:pt>
                <c:pt idx="5">
                  <c:v>98.930121598490771</c:v>
                </c:pt>
                <c:pt idx="6">
                  <c:v>98.381619846921808</c:v>
                </c:pt>
                <c:pt idx="7">
                  <c:v>98.426869339822645</c:v>
                </c:pt>
                <c:pt idx="8">
                  <c:v>98.659797883896672</c:v>
                </c:pt>
                <c:pt idx="9">
                  <c:v>98.951479194619793</c:v>
                </c:pt>
                <c:pt idx="10">
                  <c:v>99.035675333729742</c:v>
                </c:pt>
                <c:pt idx="11">
                  <c:v>99.599728351862183</c:v>
                </c:pt>
                <c:pt idx="12">
                  <c:v>101.29456414379763</c:v>
                </c:pt>
                <c:pt idx="13">
                  <c:v>100.71390848499385</c:v>
                </c:pt>
                <c:pt idx="14">
                  <c:v>100.07502863575714</c:v>
                </c:pt>
                <c:pt idx="15">
                  <c:v>100.01238333816264</c:v>
                </c:pt>
                <c:pt idx="16">
                  <c:v>99.283140489345854</c:v>
                </c:pt>
                <c:pt idx="17">
                  <c:v>99.664874756124519</c:v>
                </c:pt>
                <c:pt idx="18">
                  <c:v>99.066681822649045</c:v>
                </c:pt>
                <c:pt idx="19">
                  <c:v>99.258812506542114</c:v>
                </c:pt>
                <c:pt idx="20">
                  <c:v>99.514417272129577</c:v>
                </c:pt>
                <c:pt idx="21">
                  <c:v>99.847853811927422</c:v>
                </c:pt>
                <c:pt idx="22">
                  <c:v>99.605016615294261</c:v>
                </c:pt>
                <c:pt idx="23">
                  <c:v>100.13979272045258</c:v>
                </c:pt>
                <c:pt idx="24">
                  <c:v>100.5968521948441</c:v>
                </c:pt>
                <c:pt idx="25">
                  <c:v>100.187974773189</c:v>
                </c:pt>
                <c:pt idx="26">
                  <c:v>99.881734397787</c:v>
                </c:pt>
                <c:pt idx="27">
                  <c:v>99.726722326796306</c:v>
                </c:pt>
                <c:pt idx="28">
                  <c:v>99.049454750961075</c:v>
                </c:pt>
                <c:pt idx="29">
                  <c:v>99.187239514366439</c:v>
                </c:pt>
                <c:pt idx="30">
                  <c:v>98.785845680044616</c:v>
                </c:pt>
                <c:pt idx="31">
                  <c:v>98.974893261884972</c:v>
                </c:pt>
                <c:pt idx="32">
                  <c:v>99.160469800612034</c:v>
                </c:pt>
                <c:pt idx="33">
                  <c:v>99.168202675781231</c:v>
                </c:pt>
                <c:pt idx="34">
                  <c:v>98.989752882983865</c:v>
                </c:pt>
                <c:pt idx="35">
                  <c:v>99.373340445696769</c:v>
                </c:pt>
                <c:pt idx="36">
                  <c:v>99.713815921099183</c:v>
                </c:pt>
                <c:pt idx="37">
                  <c:v>99.734727951139391</c:v>
                </c:pt>
                <c:pt idx="38">
                  <c:v>99.845455872804663</c:v>
                </c:pt>
                <c:pt idx="39">
                  <c:v>99.918191087202715</c:v>
                </c:pt>
                <c:pt idx="40">
                  <c:v>99.416675575678681</c:v>
                </c:pt>
                <c:pt idx="41">
                  <c:v>99.794210070721661</c:v>
                </c:pt>
                <c:pt idx="42">
                  <c:v>99.641919804219711</c:v>
                </c:pt>
                <c:pt idx="43">
                  <c:v>99.5728178931721</c:v>
                </c:pt>
                <c:pt idx="44">
                  <c:v>99.328869530881306</c:v>
                </c:pt>
                <c:pt idx="45">
                  <c:v>99.294511054213871</c:v>
                </c:pt>
                <c:pt idx="46">
                  <c:v>99.097012538120893</c:v>
                </c:pt>
                <c:pt idx="47">
                  <c:v>99.715237160518058</c:v>
                </c:pt>
                <c:pt idx="48">
                  <c:v>100.1029756649916</c:v>
                </c:pt>
                <c:pt idx="49">
                  <c:v>100.21167174373538</c:v>
                </c:pt>
                <c:pt idx="50">
                  <c:v>99.994283986154215</c:v>
                </c:pt>
                <c:pt idx="51">
                  <c:v>100.3789999643286</c:v>
                </c:pt>
                <c:pt idx="52">
                  <c:v>99.552948661073629</c:v>
                </c:pt>
                <c:pt idx="53">
                  <c:v>99.581544184761938</c:v>
                </c:pt>
                <c:pt idx="54">
                  <c:v>99.059357157207785</c:v>
                </c:pt>
                <c:pt idx="55">
                  <c:v>98.949825931356955</c:v>
                </c:pt>
                <c:pt idx="56">
                  <c:v>98.710535689294872</c:v>
                </c:pt>
                <c:pt idx="57">
                  <c:v>99.102806699710072</c:v>
                </c:pt>
                <c:pt idx="58">
                  <c:v>99.218938953312914</c:v>
                </c:pt>
                <c:pt idx="59">
                  <c:v>100.0000000000001</c:v>
                </c:pt>
                <c:pt idx="60">
                  <c:v>100.70246494273616</c:v>
                </c:pt>
                <c:pt idx="61">
                  <c:v>100.70521637614097</c:v>
                </c:pt>
                <c:pt idx="62">
                  <c:v>100.18805169500975</c:v>
                </c:pt>
                <c:pt idx="63">
                  <c:v>99.800631811032048</c:v>
                </c:pt>
                <c:pt idx="64">
                  <c:v>99.208741035396883</c:v>
                </c:pt>
                <c:pt idx="65">
                  <c:v>99.471026805341623</c:v>
                </c:pt>
                <c:pt idx="66">
                  <c:v>99.296009962468943</c:v>
                </c:pt>
                <c:pt idx="67">
                  <c:v>99.246638488665241</c:v>
                </c:pt>
                <c:pt idx="68">
                  <c:v>99.221325891693809</c:v>
                </c:pt>
                <c:pt idx="69">
                  <c:v>99.2</c:v>
                </c:pt>
                <c:pt idx="70">
                  <c:v>98.9</c:v>
                </c:pt>
                <c:pt idx="71">
                  <c:v>99.6</c:v>
                </c:pt>
                <c:pt idx="72">
                  <c:v>100.51335499395879</c:v>
                </c:pt>
                <c:pt idx="73">
                  <c:v>100.46196226588445</c:v>
                </c:pt>
                <c:pt idx="74">
                  <c:v>100.26154488609259</c:v>
                </c:pt>
                <c:pt idx="75">
                  <c:v>100.89236825437705</c:v>
                </c:pt>
                <c:pt idx="76">
                  <c:v>100.43934574682075</c:v>
                </c:pt>
                <c:pt idx="77">
                  <c:v>98.777296088985551</c:v>
                </c:pt>
                <c:pt idx="78">
                  <c:v>97.828343189518804</c:v>
                </c:pt>
                <c:pt idx="79">
                  <c:v>97.719476736275467</c:v>
                </c:pt>
                <c:pt idx="80">
                  <c:v>98.251140760664398</c:v>
                </c:pt>
                <c:pt idx="81">
                  <c:v>98.420924202384469</c:v>
                </c:pt>
                <c:pt idx="82">
                  <c:v>98.105406620609486</c:v>
                </c:pt>
                <c:pt idx="83">
                  <c:v>98.2894015839058</c:v>
                </c:pt>
                <c:pt idx="84">
                  <c:v>98.378373817376513</c:v>
                </c:pt>
                <c:pt idx="85">
                  <c:v>98.422892263961174</c:v>
                </c:pt>
                <c:pt idx="86">
                  <c:v>98.365513974895833</c:v>
                </c:pt>
                <c:pt idx="87">
                  <c:v>100.27801994804102</c:v>
                </c:pt>
                <c:pt idx="88">
                  <c:v>99.690276263208531</c:v>
                </c:pt>
                <c:pt idx="89">
                  <c:v>99.934478009389451</c:v>
                </c:pt>
                <c:pt idx="90">
                  <c:v>99.717095124247678</c:v>
                </c:pt>
                <c:pt idx="91">
                  <c:v>99.248637509298831</c:v>
                </c:pt>
                <c:pt idx="92">
                  <c:v>99.251463009554797</c:v>
                </c:pt>
                <c:pt idx="93">
                  <c:v>99.459215414650942</c:v>
                </c:pt>
                <c:pt idx="94">
                  <c:v>98.4015823734469</c:v>
                </c:pt>
                <c:pt idx="95">
                  <c:v>98.445100094598644</c:v>
                </c:pt>
                <c:pt idx="96">
                  <c:v>100.23938429805513</c:v>
                </c:pt>
                <c:pt idx="97">
                  <c:v>100.03852785924391</c:v>
                </c:pt>
                <c:pt idx="98">
                  <c:v>98.896543815367068</c:v>
                </c:pt>
                <c:pt idx="99">
                  <c:v>100.36069162669197</c:v>
                </c:pt>
                <c:pt idx="100">
                  <c:v>101.3366909317446</c:v>
                </c:pt>
                <c:pt idx="101">
                  <c:v>101.69570788668165</c:v>
                </c:pt>
                <c:pt idx="102">
                  <c:v>102.86802269957244</c:v>
                </c:pt>
                <c:pt idx="103">
                  <c:v>102.67539629951624</c:v>
                </c:pt>
                <c:pt idx="104">
                  <c:v>101.87449230911356</c:v>
                </c:pt>
                <c:pt idx="105">
                  <c:v>101.3644487995309</c:v>
                </c:pt>
                <c:pt idx="106">
                  <c:v>99.824848259433352</c:v>
                </c:pt>
                <c:pt idx="107">
                  <c:v>100.47323441876095</c:v>
                </c:pt>
                <c:pt idx="108">
                  <c:v>99.775876960180213</c:v>
                </c:pt>
                <c:pt idx="109">
                  <c:v>99.618389431784749</c:v>
                </c:pt>
                <c:pt idx="110">
                  <c:v>99.827617959564748</c:v>
                </c:pt>
                <c:pt idx="111">
                  <c:v>99.822160560923024</c:v>
                </c:pt>
                <c:pt idx="112">
                  <c:v>99.364101729753955</c:v>
                </c:pt>
                <c:pt idx="113">
                  <c:v>99.505456161763732</c:v>
                </c:pt>
                <c:pt idx="114">
                  <c:v>98.150663122451235</c:v>
                </c:pt>
                <c:pt idx="115">
                  <c:v>97.705423422493951</c:v>
                </c:pt>
                <c:pt idx="116">
                  <c:v>98.840781307981302</c:v>
                </c:pt>
                <c:pt idx="117">
                  <c:v>98.512145636491837</c:v>
                </c:pt>
                <c:pt idx="118">
                  <c:v>98.222277299533275</c:v>
                </c:pt>
                <c:pt idx="119">
                  <c:v>98.69059109843667</c:v>
                </c:pt>
                <c:pt idx="120">
                  <c:v>98.378075365976528</c:v>
                </c:pt>
                <c:pt idx="121">
                  <c:v>98.011105418281701</c:v>
                </c:pt>
                <c:pt idx="122">
                  <c:v>97.467361453647513</c:v>
                </c:pt>
                <c:pt idx="123">
                  <c:v>97.698821110437578</c:v>
                </c:pt>
                <c:pt idx="124">
                  <c:v>97.138538941329585</c:v>
                </c:pt>
                <c:pt idx="125">
                  <c:v>97.251602712656222</c:v>
                </c:pt>
                <c:pt idx="126">
                  <c:v>96.96257447071514</c:v>
                </c:pt>
                <c:pt idx="127">
                  <c:v>96.926309828495278</c:v>
                </c:pt>
                <c:pt idx="128">
                  <c:v>96.157015163488026</c:v>
                </c:pt>
                <c:pt idx="129">
                  <c:v>96.228502469894565</c:v>
                </c:pt>
                <c:pt idx="130">
                  <c:v>95.987238087801515</c:v>
                </c:pt>
                <c:pt idx="131">
                  <c:v>96.258761792468874</c:v>
                </c:pt>
                <c:pt idx="132">
                  <c:v>96.521300561907381</c:v>
                </c:pt>
                <c:pt idx="133">
                  <c:v>96.480718485405419</c:v>
                </c:pt>
                <c:pt idx="134">
                  <c:v>96.411153326155485</c:v>
                </c:pt>
                <c:pt idx="135">
                  <c:v>96.085366099186032</c:v>
                </c:pt>
                <c:pt idx="136">
                  <c:v>95.128598129220464</c:v>
                </c:pt>
                <c:pt idx="137">
                  <c:v>95.168382082378784</c:v>
                </c:pt>
                <c:pt idx="138">
                  <c:v>93.719444322858564</c:v>
                </c:pt>
                <c:pt idx="139">
                  <c:v>93.929492074748893</c:v>
                </c:pt>
                <c:pt idx="140">
                  <c:v>95.118960595603212</c:v>
                </c:pt>
                <c:pt idx="141">
                  <c:v>95.183844403002738</c:v>
                </c:pt>
              </c:numCache>
            </c:numRef>
          </c:val>
          <c:smooth val="0"/>
          <c:extLst>
            <c:ext xmlns:c16="http://schemas.microsoft.com/office/drawing/2014/chart" uri="{C3380CC4-5D6E-409C-BE32-E72D297353CC}">
              <c16:uniqueId val="{00000000-5D5D-4A1E-9CA4-82CBBE750EB4}"/>
            </c:ext>
          </c:extLst>
        </c:ser>
        <c:ser>
          <c:idx val="1"/>
          <c:order val="1"/>
          <c:tx>
            <c:strRef>
              <c:f>Sheet1!$G$7</c:f>
              <c:strCache>
                <c:ptCount val="1"/>
                <c:pt idx="0">
                  <c:v>Rand/Pula</c:v>
                </c:pt>
              </c:strCache>
            </c:strRef>
          </c:tx>
          <c:spPr>
            <a:ln w="28417">
              <a:solidFill>
                <a:srgbClr val="FF0000"/>
              </a:solidFill>
              <a:prstDash val="solid"/>
            </a:ln>
          </c:spPr>
          <c:marker>
            <c:symbol val="square"/>
            <c:size val="2"/>
            <c:spPr>
              <a:solidFill>
                <a:srgbClr val="FF00FF"/>
              </a:solidFill>
              <a:ln>
                <a:solidFill>
                  <a:srgbClr val="FFFFFF"/>
                </a:solidFill>
                <a:prstDash val="solid"/>
              </a:ln>
            </c:spPr>
          </c:marker>
          <c:cat>
            <c:strRef>
              <c:f>Sheet1!$E$116:$E$257</c:f>
              <c:strCache>
                <c:ptCount val="142"/>
                <c:pt idx="0">
                  <c:v>2014</c:v>
                </c:pt>
                <c:pt idx="1">
                  <c:v>Feb</c:v>
                </c:pt>
                <c:pt idx="2">
                  <c:v>Mar</c:v>
                </c:pt>
                <c:pt idx="3">
                  <c:v>Apr</c:v>
                </c:pt>
                <c:pt idx="4">
                  <c:v>May</c:v>
                </c:pt>
                <c:pt idx="5">
                  <c:v>Jun</c:v>
                </c:pt>
                <c:pt idx="6">
                  <c:v>Jul</c:v>
                </c:pt>
                <c:pt idx="7">
                  <c:v>Aug</c:v>
                </c:pt>
                <c:pt idx="8">
                  <c:v>Sep</c:v>
                </c:pt>
                <c:pt idx="9">
                  <c:v>Oct</c:v>
                </c:pt>
                <c:pt idx="10">
                  <c:v>Nov</c:v>
                </c:pt>
                <c:pt idx="11">
                  <c:v>Dec</c:v>
                </c:pt>
                <c:pt idx="12">
                  <c:v>2015</c:v>
                </c:pt>
                <c:pt idx="13">
                  <c:v>Feb</c:v>
                </c:pt>
                <c:pt idx="14">
                  <c:v>Mar</c:v>
                </c:pt>
                <c:pt idx="15">
                  <c:v>Apr</c:v>
                </c:pt>
                <c:pt idx="16">
                  <c:v>May</c:v>
                </c:pt>
                <c:pt idx="17">
                  <c:v>Jun</c:v>
                </c:pt>
                <c:pt idx="18">
                  <c:v>Jul</c:v>
                </c:pt>
                <c:pt idx="19">
                  <c:v>Aug</c:v>
                </c:pt>
                <c:pt idx="20">
                  <c:v>Sep</c:v>
                </c:pt>
                <c:pt idx="21">
                  <c:v>Oct</c:v>
                </c:pt>
                <c:pt idx="22">
                  <c:v>Nov</c:v>
                </c:pt>
                <c:pt idx="23">
                  <c:v>Dec</c:v>
                </c:pt>
                <c:pt idx="24">
                  <c:v>2016</c:v>
                </c:pt>
                <c:pt idx="25">
                  <c:v>Feb</c:v>
                </c:pt>
                <c:pt idx="26">
                  <c:v>Mar</c:v>
                </c:pt>
                <c:pt idx="27">
                  <c:v>Apr</c:v>
                </c:pt>
                <c:pt idx="28">
                  <c:v>May</c:v>
                </c:pt>
                <c:pt idx="29">
                  <c:v>Jun</c:v>
                </c:pt>
                <c:pt idx="30">
                  <c:v>Jul</c:v>
                </c:pt>
                <c:pt idx="31">
                  <c:v>Aug</c:v>
                </c:pt>
                <c:pt idx="32">
                  <c:v>Sep</c:v>
                </c:pt>
                <c:pt idx="33">
                  <c:v>Oct</c:v>
                </c:pt>
                <c:pt idx="34">
                  <c:v>Nov</c:v>
                </c:pt>
                <c:pt idx="35">
                  <c:v>Dec</c:v>
                </c:pt>
                <c:pt idx="36">
                  <c:v>2017</c:v>
                </c:pt>
                <c:pt idx="37">
                  <c:v>Feb</c:v>
                </c:pt>
                <c:pt idx="38">
                  <c:v>Mar</c:v>
                </c:pt>
                <c:pt idx="39">
                  <c:v>Apr</c:v>
                </c:pt>
                <c:pt idx="40">
                  <c:v>May</c:v>
                </c:pt>
                <c:pt idx="41">
                  <c:v>Jun</c:v>
                </c:pt>
                <c:pt idx="42">
                  <c:v>Jul</c:v>
                </c:pt>
                <c:pt idx="43">
                  <c:v>Aug</c:v>
                </c:pt>
                <c:pt idx="44">
                  <c:v>Sep</c:v>
                </c:pt>
                <c:pt idx="45">
                  <c:v>Oct</c:v>
                </c:pt>
                <c:pt idx="46">
                  <c:v>Nov</c:v>
                </c:pt>
                <c:pt idx="47">
                  <c:v>Dec</c:v>
                </c:pt>
                <c:pt idx="48">
                  <c:v>2018</c:v>
                </c:pt>
                <c:pt idx="49">
                  <c:v>Feb</c:v>
                </c:pt>
                <c:pt idx="50">
                  <c:v>Mar</c:v>
                </c:pt>
                <c:pt idx="51">
                  <c:v>Apr</c:v>
                </c:pt>
                <c:pt idx="52">
                  <c:v>May</c:v>
                </c:pt>
                <c:pt idx="53">
                  <c:v>Jun</c:v>
                </c:pt>
                <c:pt idx="54">
                  <c:v>Jul</c:v>
                </c:pt>
                <c:pt idx="55">
                  <c:v>Aug</c:v>
                </c:pt>
                <c:pt idx="56">
                  <c:v>Sep</c:v>
                </c:pt>
                <c:pt idx="57">
                  <c:v>Oct</c:v>
                </c:pt>
                <c:pt idx="58">
                  <c:v>Nov</c:v>
                </c:pt>
                <c:pt idx="59">
                  <c:v>Dec</c:v>
                </c:pt>
                <c:pt idx="60">
                  <c:v>2019</c:v>
                </c:pt>
                <c:pt idx="61">
                  <c:v>Feb</c:v>
                </c:pt>
                <c:pt idx="62">
                  <c:v>Mar</c:v>
                </c:pt>
                <c:pt idx="63">
                  <c:v>Apr</c:v>
                </c:pt>
                <c:pt idx="64">
                  <c:v>May</c:v>
                </c:pt>
                <c:pt idx="65">
                  <c:v>June</c:v>
                </c:pt>
                <c:pt idx="66">
                  <c:v>July</c:v>
                </c:pt>
                <c:pt idx="67">
                  <c:v>Aug</c:v>
                </c:pt>
                <c:pt idx="68">
                  <c:v>Sep</c:v>
                </c:pt>
                <c:pt idx="69">
                  <c:v>Oct</c:v>
                </c:pt>
                <c:pt idx="70">
                  <c:v>Nov</c:v>
                </c:pt>
                <c:pt idx="71">
                  <c:v>Dec</c:v>
                </c:pt>
                <c:pt idx="72">
                  <c:v>2020</c:v>
                </c:pt>
                <c:pt idx="73">
                  <c:v>Feb</c:v>
                </c:pt>
                <c:pt idx="74">
                  <c:v>Mar</c:v>
                </c:pt>
                <c:pt idx="75">
                  <c:v>Apr</c:v>
                </c:pt>
                <c:pt idx="76">
                  <c:v>May</c:v>
                </c:pt>
                <c:pt idx="77">
                  <c:v>June</c:v>
                </c:pt>
                <c:pt idx="78">
                  <c:v>July</c:v>
                </c:pt>
                <c:pt idx="79">
                  <c:v>Aug</c:v>
                </c:pt>
                <c:pt idx="80">
                  <c:v>Sep</c:v>
                </c:pt>
                <c:pt idx="81">
                  <c:v>Oct</c:v>
                </c:pt>
                <c:pt idx="82">
                  <c:v>Nov</c:v>
                </c:pt>
                <c:pt idx="83">
                  <c:v>Dec</c:v>
                </c:pt>
                <c:pt idx="84">
                  <c:v>2021</c:v>
                </c:pt>
                <c:pt idx="85">
                  <c:v>Feb</c:v>
                </c:pt>
                <c:pt idx="86">
                  <c:v>Mar</c:v>
                </c:pt>
                <c:pt idx="87">
                  <c:v>Apr</c:v>
                </c:pt>
                <c:pt idx="88">
                  <c:v>May</c:v>
                </c:pt>
                <c:pt idx="89">
                  <c:v>June</c:v>
                </c:pt>
                <c:pt idx="90">
                  <c:v>July</c:v>
                </c:pt>
                <c:pt idx="91">
                  <c:v>Aug</c:v>
                </c:pt>
                <c:pt idx="92">
                  <c:v>Sep</c:v>
                </c:pt>
                <c:pt idx="93">
                  <c:v>Oct</c:v>
                </c:pt>
                <c:pt idx="94">
                  <c:v>Nov</c:v>
                </c:pt>
                <c:pt idx="95">
                  <c:v>Dec</c:v>
                </c:pt>
                <c:pt idx="96">
                  <c:v>2022</c:v>
                </c:pt>
                <c:pt idx="97">
                  <c:v>Feb</c:v>
                </c:pt>
                <c:pt idx="98">
                  <c:v>Mar</c:v>
                </c:pt>
                <c:pt idx="99">
                  <c:v>Apr</c:v>
                </c:pt>
                <c:pt idx="100">
                  <c:v>May</c:v>
                </c:pt>
                <c:pt idx="101">
                  <c:v>Jun</c:v>
                </c:pt>
                <c:pt idx="102">
                  <c:v>Jul</c:v>
                </c:pt>
                <c:pt idx="103">
                  <c:v>Aug</c:v>
                </c:pt>
                <c:pt idx="104">
                  <c:v>Sep</c:v>
                </c:pt>
                <c:pt idx="105">
                  <c:v>Oct</c:v>
                </c:pt>
                <c:pt idx="106">
                  <c:v>Nov</c:v>
                </c:pt>
                <c:pt idx="107">
                  <c:v>Dec</c:v>
                </c:pt>
                <c:pt idx="108">
                  <c:v>2023</c:v>
                </c:pt>
                <c:pt idx="109">
                  <c:v>Feb</c:v>
                </c:pt>
                <c:pt idx="110">
                  <c:v>Mar</c:v>
                </c:pt>
                <c:pt idx="111">
                  <c:v>Apr</c:v>
                </c:pt>
                <c:pt idx="112">
                  <c:v>May</c:v>
                </c:pt>
                <c:pt idx="113">
                  <c:v>Jun</c:v>
                </c:pt>
                <c:pt idx="114">
                  <c:v>Jul</c:v>
                </c:pt>
                <c:pt idx="115">
                  <c:v>Aug</c:v>
                </c:pt>
                <c:pt idx="116">
                  <c:v>Sep</c:v>
                </c:pt>
                <c:pt idx="117">
                  <c:v>Oct</c:v>
                </c:pt>
                <c:pt idx="118">
                  <c:v>Nov</c:v>
                </c:pt>
                <c:pt idx="119">
                  <c:v>Dec</c:v>
                </c:pt>
                <c:pt idx="120">
                  <c:v>2024</c:v>
                </c:pt>
                <c:pt idx="121">
                  <c:v>Feb</c:v>
                </c:pt>
                <c:pt idx="122">
                  <c:v>Mar</c:v>
                </c:pt>
                <c:pt idx="123">
                  <c:v>Apr</c:v>
                </c:pt>
                <c:pt idx="124">
                  <c:v>May</c:v>
                </c:pt>
                <c:pt idx="125">
                  <c:v>Jun</c:v>
                </c:pt>
                <c:pt idx="126">
                  <c:v>Jul</c:v>
                </c:pt>
                <c:pt idx="127">
                  <c:v>Aug</c:v>
                </c:pt>
                <c:pt idx="128">
                  <c:v>Sep</c:v>
                </c:pt>
                <c:pt idx="129">
                  <c:v>Oct</c:v>
                </c:pt>
                <c:pt idx="130">
                  <c:v>Nov</c:v>
                </c:pt>
                <c:pt idx="131">
                  <c:v>Dec</c:v>
                </c:pt>
                <c:pt idx="132">
                  <c:v>2025</c:v>
                </c:pt>
                <c:pt idx="133">
                  <c:v>Feb</c:v>
                </c:pt>
                <c:pt idx="134">
                  <c:v>Mar</c:v>
                </c:pt>
                <c:pt idx="135">
                  <c:v>Apr</c:v>
                </c:pt>
                <c:pt idx="136">
                  <c:v>May</c:v>
                </c:pt>
                <c:pt idx="137">
                  <c:v>Jun</c:v>
                </c:pt>
                <c:pt idx="138">
                  <c:v>Jul</c:v>
                </c:pt>
                <c:pt idx="139">
                  <c:v>Aug</c:v>
                </c:pt>
                <c:pt idx="140">
                  <c:v>Sep</c:v>
                </c:pt>
                <c:pt idx="141">
                  <c:v>Oct</c:v>
                </c:pt>
              </c:strCache>
            </c:strRef>
          </c:cat>
          <c:val>
            <c:numRef>
              <c:f>Sheet1!$G$116:$G$257</c:f>
              <c:numCache>
                <c:formatCode>0.0</c:formatCode>
                <c:ptCount val="142"/>
                <c:pt idx="0">
                  <c:v>101.50131048191328</c:v>
                </c:pt>
                <c:pt idx="1">
                  <c:v>99.444708067173579</c:v>
                </c:pt>
                <c:pt idx="2">
                  <c:v>98.158296992675872</c:v>
                </c:pt>
                <c:pt idx="3">
                  <c:v>97.439069449016998</c:v>
                </c:pt>
                <c:pt idx="4">
                  <c:v>95.857965898187445</c:v>
                </c:pt>
                <c:pt idx="5">
                  <c:v>97.032135432878789</c:v>
                </c:pt>
                <c:pt idx="6">
                  <c:v>95.628478592076547</c:v>
                </c:pt>
                <c:pt idx="7">
                  <c:v>95.000469970660262</c:v>
                </c:pt>
                <c:pt idx="8">
                  <c:v>97.066804257731263</c:v>
                </c:pt>
                <c:pt idx="9">
                  <c:v>95.703251627336826</c:v>
                </c:pt>
                <c:pt idx="10">
                  <c:v>95.557810312149456</c:v>
                </c:pt>
                <c:pt idx="11">
                  <c:v>98.072282517161611</c:v>
                </c:pt>
                <c:pt idx="12">
                  <c:v>98.14929374037203</c:v>
                </c:pt>
                <c:pt idx="13">
                  <c:v>97.451403193110011</c:v>
                </c:pt>
                <c:pt idx="14">
                  <c:v>98.366595364667148</c:v>
                </c:pt>
                <c:pt idx="15">
                  <c:v>96.688457088939103</c:v>
                </c:pt>
                <c:pt idx="16">
                  <c:v>96.757790751417133</c:v>
                </c:pt>
                <c:pt idx="17">
                  <c:v>98.064331916345154</c:v>
                </c:pt>
                <c:pt idx="18">
                  <c:v>97.818724082906797</c:v>
                </c:pt>
                <c:pt idx="19">
                  <c:v>100.75956929285003</c:v>
                </c:pt>
                <c:pt idx="20">
                  <c:v>104.27942538060441</c:v>
                </c:pt>
                <c:pt idx="21">
                  <c:v>103.22983664568238</c:v>
                </c:pt>
                <c:pt idx="22">
                  <c:v>103.88573504823349</c:v>
                </c:pt>
                <c:pt idx="23">
                  <c:v>109.24079248742149</c:v>
                </c:pt>
                <c:pt idx="24">
                  <c:v>110.96667407803068</c:v>
                </c:pt>
                <c:pt idx="25">
                  <c:v>110.32650865248617</c:v>
                </c:pt>
                <c:pt idx="26">
                  <c:v>106.68222513521236</c:v>
                </c:pt>
                <c:pt idx="27">
                  <c:v>103.49707560024473</c:v>
                </c:pt>
                <c:pt idx="28">
                  <c:v>107.48956588264998</c:v>
                </c:pt>
                <c:pt idx="29">
                  <c:v>104.2162154274895</c:v>
                </c:pt>
                <c:pt idx="30">
                  <c:v>100.10984205514752</c:v>
                </c:pt>
                <c:pt idx="31">
                  <c:v>101.61359703837165</c:v>
                </c:pt>
                <c:pt idx="32">
                  <c:v>98.483495906873287</c:v>
                </c:pt>
                <c:pt idx="33">
                  <c:v>98.893791736388408</c:v>
                </c:pt>
                <c:pt idx="34">
                  <c:v>98.346238516902034</c:v>
                </c:pt>
                <c:pt idx="35">
                  <c:v>97.45780823041386</c:v>
                </c:pt>
                <c:pt idx="36">
                  <c:v>97.845785535817214</c:v>
                </c:pt>
                <c:pt idx="37">
                  <c:v>95.10189925160158</c:v>
                </c:pt>
                <c:pt idx="38">
                  <c:v>97.405326741282664</c:v>
                </c:pt>
                <c:pt idx="39">
                  <c:v>96.895778843016984</c:v>
                </c:pt>
                <c:pt idx="40">
                  <c:v>95.662092095763782</c:v>
                </c:pt>
                <c:pt idx="41">
                  <c:v>96.060930239618727</c:v>
                </c:pt>
                <c:pt idx="42">
                  <c:v>95.739856478722047</c:v>
                </c:pt>
                <c:pt idx="43">
                  <c:v>96.052760078115455</c:v>
                </c:pt>
                <c:pt idx="44">
                  <c:v>97.929933126130535</c:v>
                </c:pt>
                <c:pt idx="45">
                  <c:v>99.919515947870238</c:v>
                </c:pt>
                <c:pt idx="46">
                  <c:v>98.51868755928804</c:v>
                </c:pt>
                <c:pt idx="47">
                  <c:v>94.344569312947925</c:v>
                </c:pt>
                <c:pt idx="48">
                  <c:v>94.112323153661094</c:v>
                </c:pt>
                <c:pt idx="49">
                  <c:v>92.753845029854702</c:v>
                </c:pt>
                <c:pt idx="50">
                  <c:v>93.211828792972241</c:v>
                </c:pt>
                <c:pt idx="51">
                  <c:v>94.502302433352725</c:v>
                </c:pt>
                <c:pt idx="52">
                  <c:v>93.539490705725342</c:v>
                </c:pt>
                <c:pt idx="53">
                  <c:v>97.900773293770783</c:v>
                </c:pt>
                <c:pt idx="54">
                  <c:v>94.298962161187163</c:v>
                </c:pt>
                <c:pt idx="55">
                  <c:v>100.10459682986921</c:v>
                </c:pt>
                <c:pt idx="56">
                  <c:v>97.693281590262885</c:v>
                </c:pt>
                <c:pt idx="57">
                  <c:v>99.638237637460605</c:v>
                </c:pt>
                <c:pt idx="58">
                  <c:v>95.765878910763874</c:v>
                </c:pt>
                <c:pt idx="59">
                  <c:v>100</c:v>
                </c:pt>
                <c:pt idx="60">
                  <c:v>97.378009777717182</c:v>
                </c:pt>
                <c:pt idx="61">
                  <c:v>99.187508875015666</c:v>
                </c:pt>
                <c:pt idx="62">
                  <c:v>100.94339719083642</c:v>
                </c:pt>
                <c:pt idx="63">
                  <c:v>98.718027253118152</c:v>
                </c:pt>
                <c:pt idx="64">
                  <c:v>99.135594993999192</c:v>
                </c:pt>
                <c:pt idx="65">
                  <c:v>97.304238364845872</c:v>
                </c:pt>
                <c:pt idx="66">
                  <c:v>96.06439025509691</c:v>
                </c:pt>
                <c:pt idx="67">
                  <c:v>99.903807318339815</c:v>
                </c:pt>
                <c:pt idx="68">
                  <c:v>98.992817370827922</c:v>
                </c:pt>
                <c:pt idx="69">
                  <c:v>99.9</c:v>
                </c:pt>
                <c:pt idx="70">
                  <c:v>98.1</c:v>
                </c:pt>
                <c:pt idx="71">
                  <c:v>97.2</c:v>
                </c:pt>
                <c:pt idx="72">
                  <c:v>99.889747890780612</c:v>
                </c:pt>
                <c:pt idx="73">
                  <c:v>102.21718911249231</c:v>
                </c:pt>
                <c:pt idx="74">
                  <c:v>110.11918695151073</c:v>
                </c:pt>
                <c:pt idx="75">
                  <c:v>110.53410412925527</c:v>
                </c:pt>
                <c:pt idx="76">
                  <c:v>108.17415480469971</c:v>
                </c:pt>
                <c:pt idx="77">
                  <c:v>105.98237483337248</c:v>
                </c:pt>
                <c:pt idx="78">
                  <c:v>103.5599750978414</c:v>
                </c:pt>
                <c:pt idx="79">
                  <c:v>102.92972614806803</c:v>
                </c:pt>
                <c:pt idx="80">
                  <c:v>104.9313860394624</c:v>
                </c:pt>
                <c:pt idx="81">
                  <c:v>103.16562276249194</c:v>
                </c:pt>
                <c:pt idx="82">
                  <c:v>99.207372922494514</c:v>
                </c:pt>
                <c:pt idx="83">
                  <c:v>98.214415070962602</c:v>
                </c:pt>
                <c:pt idx="84">
                  <c:v>100.49709222055378</c:v>
                </c:pt>
                <c:pt idx="85">
                  <c:v>99.279176279185876</c:v>
                </c:pt>
                <c:pt idx="86">
                  <c:v>97.370679297628797</c:v>
                </c:pt>
                <c:pt idx="87">
                  <c:v>97.459509950380379</c:v>
                </c:pt>
                <c:pt idx="88">
                  <c:v>95.820592480971058</c:v>
                </c:pt>
                <c:pt idx="89">
                  <c:v>97.403479780566371</c:v>
                </c:pt>
                <c:pt idx="90">
                  <c:v>97.004703569350852</c:v>
                </c:pt>
                <c:pt idx="91">
                  <c:v>96.046388177583523</c:v>
                </c:pt>
                <c:pt idx="92">
                  <c:v>97.56188263959713</c:v>
                </c:pt>
                <c:pt idx="93">
                  <c:v>98.721028485160232</c:v>
                </c:pt>
                <c:pt idx="94">
                  <c:v>100.71604638043688</c:v>
                </c:pt>
                <c:pt idx="95">
                  <c:v>99.678427291775193</c:v>
                </c:pt>
                <c:pt idx="96">
                  <c:v>100.97662949316188</c:v>
                </c:pt>
                <c:pt idx="97">
                  <c:v>99.812146260039739</c:v>
                </c:pt>
                <c:pt idx="98">
                  <c:v>95.201929790241806</c:v>
                </c:pt>
                <c:pt idx="99">
                  <c:v>99.519392398816322</c:v>
                </c:pt>
                <c:pt idx="100">
                  <c:v>100.23064891198042</c:v>
                </c:pt>
                <c:pt idx="101">
                  <c:v>101.82896011077186</c:v>
                </c:pt>
                <c:pt idx="102">
                  <c:v>101.56205713499602</c:v>
                </c:pt>
                <c:pt idx="103">
                  <c:v>102.01057768247988</c:v>
                </c:pt>
                <c:pt idx="104">
                  <c:v>103.76638245349476</c:v>
                </c:pt>
                <c:pt idx="105">
                  <c:v>105.12101107195961</c:v>
                </c:pt>
                <c:pt idx="106">
                  <c:v>101.92338834100426</c:v>
                </c:pt>
                <c:pt idx="107">
                  <c:v>103.57804501308462</c:v>
                </c:pt>
                <c:pt idx="108">
                  <c:v>105.6273758463861</c:v>
                </c:pt>
                <c:pt idx="109">
                  <c:v>107.59866958991599</c:v>
                </c:pt>
                <c:pt idx="110">
                  <c:v>106.84636899709204</c:v>
                </c:pt>
                <c:pt idx="111">
                  <c:v>107.8927309447667</c:v>
                </c:pt>
                <c:pt idx="112">
                  <c:v>110.62146014206958</c:v>
                </c:pt>
                <c:pt idx="113">
                  <c:v>107.84952796462561</c:v>
                </c:pt>
                <c:pt idx="114">
                  <c:v>102.25503449124267</c:v>
                </c:pt>
                <c:pt idx="115">
                  <c:v>104.88651106931687</c:v>
                </c:pt>
                <c:pt idx="116">
                  <c:v>105.87838429938441</c:v>
                </c:pt>
                <c:pt idx="117">
                  <c:v>105.30655507755758</c:v>
                </c:pt>
                <c:pt idx="118">
                  <c:v>105.20895133089547</c:v>
                </c:pt>
                <c:pt idx="119">
                  <c:v>106.0064629435997</c:v>
                </c:pt>
                <c:pt idx="120">
                  <c:v>106.24725797122703</c:v>
                </c:pt>
                <c:pt idx="121">
                  <c:v>106.72573514764477</c:v>
                </c:pt>
                <c:pt idx="122">
                  <c:v>105.35045202255097</c:v>
                </c:pt>
                <c:pt idx="123">
                  <c:v>103.81059605672607</c:v>
                </c:pt>
                <c:pt idx="124">
                  <c:v>103.44148757079962</c:v>
                </c:pt>
                <c:pt idx="125">
                  <c:v>102.22370622971823</c:v>
                </c:pt>
                <c:pt idx="126">
                  <c:v>101.30761796969942</c:v>
                </c:pt>
                <c:pt idx="127">
                  <c:v>100.39879620744793</c:v>
                </c:pt>
                <c:pt idx="128">
                  <c:v>98.548570087247384</c:v>
                </c:pt>
                <c:pt idx="129">
                  <c:v>99.577113884671661</c:v>
                </c:pt>
                <c:pt idx="130">
                  <c:v>99.759211077477701</c:v>
                </c:pt>
                <c:pt idx="131">
                  <c:v>102.20517309294968</c:v>
                </c:pt>
                <c:pt idx="132">
                  <c:v>102.07394277336429</c:v>
                </c:pt>
                <c:pt idx="133">
                  <c:v>101.49483806026694</c:v>
                </c:pt>
                <c:pt idx="134">
                  <c:v>102.06886104186363</c:v>
                </c:pt>
                <c:pt idx="135">
                  <c:v>103.01580319271969</c:v>
                </c:pt>
                <c:pt idx="136">
                  <c:v>99.699769043239087</c:v>
                </c:pt>
                <c:pt idx="137">
                  <c:v>100.12182689118882</c:v>
                </c:pt>
                <c:pt idx="138">
                  <c:v>97.773766106379625</c:v>
                </c:pt>
                <c:pt idx="139">
                  <c:v>97.898741992813129</c:v>
                </c:pt>
                <c:pt idx="140">
                  <c:v>98.377877318144144</c:v>
                </c:pt>
                <c:pt idx="141">
                  <c:v>98.170265604030021</c:v>
                </c:pt>
              </c:numCache>
            </c:numRef>
          </c:val>
          <c:smooth val="0"/>
          <c:extLst>
            <c:ext xmlns:c16="http://schemas.microsoft.com/office/drawing/2014/chart" uri="{C3380CC4-5D6E-409C-BE32-E72D297353CC}">
              <c16:uniqueId val="{00000001-5D5D-4A1E-9CA4-82CBBE750EB4}"/>
            </c:ext>
          </c:extLst>
        </c:ser>
        <c:ser>
          <c:idx val="2"/>
          <c:order val="2"/>
          <c:tx>
            <c:strRef>
              <c:f>Sheet1!$H$7</c:f>
              <c:strCache>
                <c:ptCount val="1"/>
                <c:pt idx="0">
                  <c:v>SDR/Pula</c:v>
                </c:pt>
              </c:strCache>
            </c:strRef>
          </c:tx>
          <c:spPr>
            <a:ln w="28417">
              <a:solidFill>
                <a:srgbClr val="0000FF"/>
              </a:solidFill>
              <a:prstDash val="solid"/>
            </a:ln>
          </c:spPr>
          <c:marker>
            <c:symbol val="triangle"/>
            <c:size val="2"/>
            <c:spPr>
              <a:solidFill>
                <a:srgbClr val="FFFF00"/>
              </a:solidFill>
              <a:ln>
                <a:solidFill>
                  <a:srgbClr val="FFFFFF"/>
                </a:solidFill>
                <a:prstDash val="solid"/>
              </a:ln>
            </c:spPr>
          </c:marker>
          <c:cat>
            <c:strRef>
              <c:f>Sheet1!$E$116:$E$257</c:f>
              <c:strCache>
                <c:ptCount val="142"/>
                <c:pt idx="0">
                  <c:v>2014</c:v>
                </c:pt>
                <c:pt idx="1">
                  <c:v>Feb</c:v>
                </c:pt>
                <c:pt idx="2">
                  <c:v>Mar</c:v>
                </c:pt>
                <c:pt idx="3">
                  <c:v>Apr</c:v>
                </c:pt>
                <c:pt idx="4">
                  <c:v>May</c:v>
                </c:pt>
                <c:pt idx="5">
                  <c:v>Jun</c:v>
                </c:pt>
                <c:pt idx="6">
                  <c:v>Jul</c:v>
                </c:pt>
                <c:pt idx="7">
                  <c:v>Aug</c:v>
                </c:pt>
                <c:pt idx="8">
                  <c:v>Sep</c:v>
                </c:pt>
                <c:pt idx="9">
                  <c:v>Oct</c:v>
                </c:pt>
                <c:pt idx="10">
                  <c:v>Nov</c:v>
                </c:pt>
                <c:pt idx="11">
                  <c:v>Dec</c:v>
                </c:pt>
                <c:pt idx="12">
                  <c:v>2015</c:v>
                </c:pt>
                <c:pt idx="13">
                  <c:v>Feb</c:v>
                </c:pt>
                <c:pt idx="14">
                  <c:v>Mar</c:v>
                </c:pt>
                <c:pt idx="15">
                  <c:v>Apr</c:v>
                </c:pt>
                <c:pt idx="16">
                  <c:v>May</c:v>
                </c:pt>
                <c:pt idx="17">
                  <c:v>Jun</c:v>
                </c:pt>
                <c:pt idx="18">
                  <c:v>Jul</c:v>
                </c:pt>
                <c:pt idx="19">
                  <c:v>Aug</c:v>
                </c:pt>
                <c:pt idx="20">
                  <c:v>Sep</c:v>
                </c:pt>
                <c:pt idx="21">
                  <c:v>Oct</c:v>
                </c:pt>
                <c:pt idx="22">
                  <c:v>Nov</c:v>
                </c:pt>
                <c:pt idx="23">
                  <c:v>Dec</c:v>
                </c:pt>
                <c:pt idx="24">
                  <c:v>2016</c:v>
                </c:pt>
                <c:pt idx="25">
                  <c:v>Feb</c:v>
                </c:pt>
                <c:pt idx="26">
                  <c:v>Mar</c:v>
                </c:pt>
                <c:pt idx="27">
                  <c:v>Apr</c:v>
                </c:pt>
                <c:pt idx="28">
                  <c:v>May</c:v>
                </c:pt>
                <c:pt idx="29">
                  <c:v>Jun</c:v>
                </c:pt>
                <c:pt idx="30">
                  <c:v>Jul</c:v>
                </c:pt>
                <c:pt idx="31">
                  <c:v>Aug</c:v>
                </c:pt>
                <c:pt idx="32">
                  <c:v>Sep</c:v>
                </c:pt>
                <c:pt idx="33">
                  <c:v>Oct</c:v>
                </c:pt>
                <c:pt idx="34">
                  <c:v>Nov</c:v>
                </c:pt>
                <c:pt idx="35">
                  <c:v>Dec</c:v>
                </c:pt>
                <c:pt idx="36">
                  <c:v>2017</c:v>
                </c:pt>
                <c:pt idx="37">
                  <c:v>Feb</c:v>
                </c:pt>
                <c:pt idx="38">
                  <c:v>Mar</c:v>
                </c:pt>
                <c:pt idx="39">
                  <c:v>Apr</c:v>
                </c:pt>
                <c:pt idx="40">
                  <c:v>May</c:v>
                </c:pt>
                <c:pt idx="41">
                  <c:v>Jun</c:v>
                </c:pt>
                <c:pt idx="42">
                  <c:v>Jul</c:v>
                </c:pt>
                <c:pt idx="43">
                  <c:v>Aug</c:v>
                </c:pt>
                <c:pt idx="44">
                  <c:v>Sep</c:v>
                </c:pt>
                <c:pt idx="45">
                  <c:v>Oct</c:v>
                </c:pt>
                <c:pt idx="46">
                  <c:v>Nov</c:v>
                </c:pt>
                <c:pt idx="47">
                  <c:v>Dec</c:v>
                </c:pt>
                <c:pt idx="48">
                  <c:v>2018</c:v>
                </c:pt>
                <c:pt idx="49">
                  <c:v>Feb</c:v>
                </c:pt>
                <c:pt idx="50">
                  <c:v>Mar</c:v>
                </c:pt>
                <c:pt idx="51">
                  <c:v>Apr</c:v>
                </c:pt>
                <c:pt idx="52">
                  <c:v>May</c:v>
                </c:pt>
                <c:pt idx="53">
                  <c:v>Jun</c:v>
                </c:pt>
                <c:pt idx="54">
                  <c:v>Jul</c:v>
                </c:pt>
                <c:pt idx="55">
                  <c:v>Aug</c:v>
                </c:pt>
                <c:pt idx="56">
                  <c:v>Sep</c:v>
                </c:pt>
                <c:pt idx="57">
                  <c:v>Oct</c:v>
                </c:pt>
                <c:pt idx="58">
                  <c:v>Nov</c:v>
                </c:pt>
                <c:pt idx="59">
                  <c:v>Dec</c:v>
                </c:pt>
                <c:pt idx="60">
                  <c:v>2019</c:v>
                </c:pt>
                <c:pt idx="61">
                  <c:v>Feb</c:v>
                </c:pt>
                <c:pt idx="62">
                  <c:v>Mar</c:v>
                </c:pt>
                <c:pt idx="63">
                  <c:v>Apr</c:v>
                </c:pt>
                <c:pt idx="64">
                  <c:v>May</c:v>
                </c:pt>
                <c:pt idx="65">
                  <c:v>June</c:v>
                </c:pt>
                <c:pt idx="66">
                  <c:v>July</c:v>
                </c:pt>
                <c:pt idx="67">
                  <c:v>Aug</c:v>
                </c:pt>
                <c:pt idx="68">
                  <c:v>Sep</c:v>
                </c:pt>
                <c:pt idx="69">
                  <c:v>Oct</c:v>
                </c:pt>
                <c:pt idx="70">
                  <c:v>Nov</c:v>
                </c:pt>
                <c:pt idx="71">
                  <c:v>Dec</c:v>
                </c:pt>
                <c:pt idx="72">
                  <c:v>2020</c:v>
                </c:pt>
                <c:pt idx="73">
                  <c:v>Feb</c:v>
                </c:pt>
                <c:pt idx="74">
                  <c:v>Mar</c:v>
                </c:pt>
                <c:pt idx="75">
                  <c:v>Apr</c:v>
                </c:pt>
                <c:pt idx="76">
                  <c:v>May</c:v>
                </c:pt>
                <c:pt idx="77">
                  <c:v>June</c:v>
                </c:pt>
                <c:pt idx="78">
                  <c:v>July</c:v>
                </c:pt>
                <c:pt idx="79">
                  <c:v>Aug</c:v>
                </c:pt>
                <c:pt idx="80">
                  <c:v>Sep</c:v>
                </c:pt>
                <c:pt idx="81">
                  <c:v>Oct</c:v>
                </c:pt>
                <c:pt idx="82">
                  <c:v>Nov</c:v>
                </c:pt>
                <c:pt idx="83">
                  <c:v>Dec</c:v>
                </c:pt>
                <c:pt idx="84">
                  <c:v>2021</c:v>
                </c:pt>
                <c:pt idx="85">
                  <c:v>Feb</c:v>
                </c:pt>
                <c:pt idx="86">
                  <c:v>Mar</c:v>
                </c:pt>
                <c:pt idx="87">
                  <c:v>Apr</c:v>
                </c:pt>
                <c:pt idx="88">
                  <c:v>May</c:v>
                </c:pt>
                <c:pt idx="89">
                  <c:v>June</c:v>
                </c:pt>
                <c:pt idx="90">
                  <c:v>July</c:v>
                </c:pt>
                <c:pt idx="91">
                  <c:v>Aug</c:v>
                </c:pt>
                <c:pt idx="92">
                  <c:v>Sep</c:v>
                </c:pt>
                <c:pt idx="93">
                  <c:v>Oct</c:v>
                </c:pt>
                <c:pt idx="94">
                  <c:v>Nov</c:v>
                </c:pt>
                <c:pt idx="95">
                  <c:v>Dec</c:v>
                </c:pt>
                <c:pt idx="96">
                  <c:v>2022</c:v>
                </c:pt>
                <c:pt idx="97">
                  <c:v>Feb</c:v>
                </c:pt>
                <c:pt idx="98">
                  <c:v>Mar</c:v>
                </c:pt>
                <c:pt idx="99">
                  <c:v>Apr</c:v>
                </c:pt>
                <c:pt idx="100">
                  <c:v>May</c:v>
                </c:pt>
                <c:pt idx="101">
                  <c:v>Jun</c:v>
                </c:pt>
                <c:pt idx="102">
                  <c:v>Jul</c:v>
                </c:pt>
                <c:pt idx="103">
                  <c:v>Aug</c:v>
                </c:pt>
                <c:pt idx="104">
                  <c:v>Sep</c:v>
                </c:pt>
                <c:pt idx="105">
                  <c:v>Oct</c:v>
                </c:pt>
                <c:pt idx="106">
                  <c:v>Nov</c:v>
                </c:pt>
                <c:pt idx="107">
                  <c:v>Dec</c:v>
                </c:pt>
                <c:pt idx="108">
                  <c:v>2023</c:v>
                </c:pt>
                <c:pt idx="109">
                  <c:v>Feb</c:v>
                </c:pt>
                <c:pt idx="110">
                  <c:v>Mar</c:v>
                </c:pt>
                <c:pt idx="111">
                  <c:v>Apr</c:v>
                </c:pt>
                <c:pt idx="112">
                  <c:v>May</c:v>
                </c:pt>
                <c:pt idx="113">
                  <c:v>Jun</c:v>
                </c:pt>
                <c:pt idx="114">
                  <c:v>Jul</c:v>
                </c:pt>
                <c:pt idx="115">
                  <c:v>Aug</c:v>
                </c:pt>
                <c:pt idx="116">
                  <c:v>Sep</c:v>
                </c:pt>
                <c:pt idx="117">
                  <c:v>Oct</c:v>
                </c:pt>
                <c:pt idx="118">
                  <c:v>Nov</c:v>
                </c:pt>
                <c:pt idx="119">
                  <c:v>Dec</c:v>
                </c:pt>
                <c:pt idx="120">
                  <c:v>2024</c:v>
                </c:pt>
                <c:pt idx="121">
                  <c:v>Feb</c:v>
                </c:pt>
                <c:pt idx="122">
                  <c:v>Mar</c:v>
                </c:pt>
                <c:pt idx="123">
                  <c:v>Apr</c:v>
                </c:pt>
                <c:pt idx="124">
                  <c:v>May</c:v>
                </c:pt>
                <c:pt idx="125">
                  <c:v>Jun</c:v>
                </c:pt>
                <c:pt idx="126">
                  <c:v>Jul</c:v>
                </c:pt>
                <c:pt idx="127">
                  <c:v>Aug</c:v>
                </c:pt>
                <c:pt idx="128">
                  <c:v>Sep</c:v>
                </c:pt>
                <c:pt idx="129">
                  <c:v>Oct</c:v>
                </c:pt>
                <c:pt idx="130">
                  <c:v>Nov</c:v>
                </c:pt>
                <c:pt idx="131">
                  <c:v>Dec</c:v>
                </c:pt>
                <c:pt idx="132">
                  <c:v>2025</c:v>
                </c:pt>
                <c:pt idx="133">
                  <c:v>Feb</c:v>
                </c:pt>
                <c:pt idx="134">
                  <c:v>Mar</c:v>
                </c:pt>
                <c:pt idx="135">
                  <c:v>Apr</c:v>
                </c:pt>
                <c:pt idx="136">
                  <c:v>May</c:v>
                </c:pt>
                <c:pt idx="137">
                  <c:v>Jun</c:v>
                </c:pt>
                <c:pt idx="138">
                  <c:v>Jul</c:v>
                </c:pt>
                <c:pt idx="139">
                  <c:v>Aug</c:v>
                </c:pt>
                <c:pt idx="140">
                  <c:v>Sep</c:v>
                </c:pt>
                <c:pt idx="141">
                  <c:v>Oct</c:v>
                </c:pt>
              </c:strCache>
            </c:strRef>
          </c:cat>
          <c:val>
            <c:numRef>
              <c:f>Sheet1!$H$116:$H$257</c:f>
              <c:numCache>
                <c:formatCode>0.0</c:formatCode>
                <c:ptCount val="142"/>
                <c:pt idx="0">
                  <c:v>97.472644511344157</c:v>
                </c:pt>
                <c:pt idx="1">
                  <c:v>99.961202947123596</c:v>
                </c:pt>
                <c:pt idx="2">
                  <c:v>100.19845763301547</c:v>
                </c:pt>
                <c:pt idx="3">
                  <c:v>100.5211386589277</c:v>
                </c:pt>
                <c:pt idx="4">
                  <c:v>101.3054774256513</c:v>
                </c:pt>
                <c:pt idx="5">
                  <c:v>100.59642815510918</c:v>
                </c:pt>
                <c:pt idx="6">
                  <c:v>101.14664499589038</c:v>
                </c:pt>
                <c:pt idx="7">
                  <c:v>102.06871467742619</c:v>
                </c:pt>
                <c:pt idx="8">
                  <c:v>99.942964636463884</c:v>
                </c:pt>
                <c:pt idx="9">
                  <c:v>102.35537420425023</c:v>
                </c:pt>
                <c:pt idx="10">
                  <c:v>102.73981289430158</c:v>
                </c:pt>
                <c:pt idx="11">
                  <c:v>100.79362632847429</c:v>
                </c:pt>
                <c:pt idx="12">
                  <c:v>104.171315112179</c:v>
                </c:pt>
                <c:pt idx="13">
                  <c:v>103.71793212088301</c:v>
                </c:pt>
                <c:pt idx="14">
                  <c:v>101.45345739663787</c:v>
                </c:pt>
                <c:pt idx="15">
                  <c:v>103.08511726861146</c:v>
                </c:pt>
                <c:pt idx="16">
                  <c:v>101.51450805166905</c:v>
                </c:pt>
                <c:pt idx="17">
                  <c:v>100.93370664657756</c:v>
                </c:pt>
                <c:pt idx="18">
                  <c:v>99.976121722325729</c:v>
                </c:pt>
                <c:pt idx="19">
                  <c:v>97.434978488168909</c:v>
                </c:pt>
                <c:pt idx="20">
                  <c:v>94.631652671508434</c:v>
                </c:pt>
                <c:pt idx="21">
                  <c:v>96.235492722869736</c:v>
                </c:pt>
                <c:pt idx="22">
                  <c:v>95.163313021433737</c:v>
                </c:pt>
                <c:pt idx="23">
                  <c:v>91.472717164156137</c:v>
                </c:pt>
                <c:pt idx="24">
                  <c:v>90.873919235088138</c:v>
                </c:pt>
                <c:pt idx="25">
                  <c:v>90.659718509601205</c:v>
                </c:pt>
                <c:pt idx="26">
                  <c:v>93.184382219690519</c:v>
                </c:pt>
                <c:pt idx="27">
                  <c:v>95.754249804015984</c:v>
                </c:pt>
                <c:pt idx="28">
                  <c:v>90.949625496054466</c:v>
                </c:pt>
                <c:pt idx="29">
                  <c:v>94.067446462594646</c:v>
                </c:pt>
                <c:pt idx="30">
                  <c:v>97.134993099197686</c:v>
                </c:pt>
                <c:pt idx="31">
                  <c:v>96.064141182714607</c:v>
                </c:pt>
                <c:pt idx="32">
                  <c:v>99.489383691363841</c:v>
                </c:pt>
                <c:pt idx="33">
                  <c:v>99.092070112807775</c:v>
                </c:pt>
                <c:pt idx="34">
                  <c:v>99.285487342978016</c:v>
                </c:pt>
                <c:pt idx="35">
                  <c:v>100.968564867949</c:v>
                </c:pt>
                <c:pt idx="36">
                  <c:v>101.26870057606772</c:v>
                </c:pt>
                <c:pt idx="37">
                  <c:v>103.69260065036244</c:v>
                </c:pt>
                <c:pt idx="38">
                  <c:v>101.8873240290974</c:v>
                </c:pt>
                <c:pt idx="39">
                  <c:v>102.46106534385282</c:v>
                </c:pt>
                <c:pt idx="40">
                  <c:v>102.59795739561409</c:v>
                </c:pt>
                <c:pt idx="41">
                  <c:v>102.95637782658892</c:v>
                </c:pt>
                <c:pt idx="42">
                  <c:v>102.95251968569268</c:v>
                </c:pt>
                <c:pt idx="43">
                  <c:v>102.54860477886538</c:v>
                </c:pt>
                <c:pt idx="44">
                  <c:v>100.48830511328167</c:v>
                </c:pt>
                <c:pt idx="45">
                  <c:v>98.786052379420696</c:v>
                </c:pt>
                <c:pt idx="46">
                  <c:v>99.572711746325169</c:v>
                </c:pt>
                <c:pt idx="47">
                  <c:v>104.33605159605113</c:v>
                </c:pt>
                <c:pt idx="48">
                  <c:v>105.28697884037884</c:v>
                </c:pt>
                <c:pt idx="49">
                  <c:v>106.75742176283046</c:v>
                </c:pt>
                <c:pt idx="50">
                  <c:v>105.90905981942686</c:v>
                </c:pt>
                <c:pt idx="51">
                  <c:v>105.45802092975275</c:v>
                </c:pt>
                <c:pt idx="52">
                  <c:v>104.75949919954675</c:v>
                </c:pt>
                <c:pt idx="53">
                  <c:v>100.97816103153453</c:v>
                </c:pt>
                <c:pt idx="54">
                  <c:v>103.13243284492505</c:v>
                </c:pt>
                <c:pt idx="55">
                  <c:v>98.014928529223496</c:v>
                </c:pt>
                <c:pt idx="56">
                  <c:v>99.550708182285845</c:v>
                </c:pt>
                <c:pt idx="57">
                  <c:v>98.666867659161426</c:v>
                </c:pt>
                <c:pt idx="58">
                  <c:v>102.13657894134448</c:v>
                </c:pt>
                <c:pt idx="59">
                  <c:v>100</c:v>
                </c:pt>
                <c:pt idx="60">
                  <c:v>103.50671919963514</c:v>
                </c:pt>
                <c:pt idx="61">
                  <c:v>101.96423445209109</c:v>
                </c:pt>
                <c:pt idx="62">
                  <c:v>99.574247730217351</c:v>
                </c:pt>
                <c:pt idx="63">
                  <c:v>100.69522413277711</c:v>
                </c:pt>
                <c:pt idx="64">
                  <c:v>99.268627937685679</c:v>
                </c:pt>
                <c:pt idx="65">
                  <c:v>101.2796943475492</c:v>
                </c:pt>
                <c:pt idx="66">
                  <c:v>102.02075948080942</c:v>
                </c:pt>
                <c:pt idx="67">
                  <c:v>98.712171540717677</c:v>
                </c:pt>
                <c:pt idx="68">
                  <c:v>99.408679689999687</c:v>
                </c:pt>
                <c:pt idx="69">
                  <c:v>98.6</c:v>
                </c:pt>
                <c:pt idx="70">
                  <c:v>99.6</c:v>
                </c:pt>
                <c:pt idx="71">
                  <c:v>101.6</c:v>
                </c:pt>
                <c:pt idx="72">
                  <c:v>99.817876201028326</c:v>
                </c:pt>
                <c:pt idx="73">
                  <c:v>97.816671539657705</c:v>
                </c:pt>
                <c:pt idx="74">
                  <c:v>91.757417203770686</c:v>
                </c:pt>
                <c:pt idx="75">
                  <c:v>92.662394026508721</c:v>
                </c:pt>
                <c:pt idx="76">
                  <c:v>93.518233750838405</c:v>
                </c:pt>
                <c:pt idx="77">
                  <c:v>92.289227276372699</c:v>
                </c:pt>
                <c:pt idx="78">
                  <c:v>92.324366563210987</c:v>
                </c:pt>
                <c:pt idx="79">
                  <c:v>92.631680645516695</c:v>
                </c:pt>
                <c:pt idx="80">
                  <c:v>92.081415983521325</c:v>
                </c:pt>
                <c:pt idx="81">
                  <c:v>93.612306476871922</c:v>
                </c:pt>
                <c:pt idx="82">
                  <c:v>96.067341355767766</c:v>
                </c:pt>
                <c:pt idx="83">
                  <c:v>97.284730760566092</c:v>
                </c:pt>
                <c:pt idx="84">
                  <c:v>95.515471060898577</c:v>
                </c:pt>
                <c:pt idx="85">
                  <c:v>96.37200482930551</c:v>
                </c:pt>
                <c:pt idx="86">
                  <c:v>97.2137556819211</c:v>
                </c:pt>
                <c:pt idx="87">
                  <c:v>100.86888170863601</c:v>
                </c:pt>
                <c:pt idx="88">
                  <c:v>101.92495356152162</c:v>
                </c:pt>
                <c:pt idx="89">
                  <c:v>100.84688226905021</c:v>
                </c:pt>
                <c:pt idx="90">
                  <c:v>100.3980747007535</c:v>
                </c:pt>
                <c:pt idx="91">
                  <c:v>100.09763366729327</c:v>
                </c:pt>
                <c:pt idx="92">
                  <c:v>98.856842453819382</c:v>
                </c:pt>
                <c:pt idx="93">
                  <c:v>98.225550567186275</c:v>
                </c:pt>
                <c:pt idx="94">
                  <c:v>94.966590479322889</c:v>
                </c:pt>
                <c:pt idx="95">
                  <c:v>95.566844195899321</c:v>
                </c:pt>
                <c:pt idx="96">
                  <c:v>98.103333735523734</c:v>
                </c:pt>
                <c:pt idx="97">
                  <c:v>98.528747441902539</c:v>
                </c:pt>
                <c:pt idx="98">
                  <c:v>99.611430276006118</c:v>
                </c:pt>
                <c:pt idx="99">
                  <c:v>98.924132076403481</c:v>
                </c:pt>
                <c:pt idx="100">
                  <c:v>100.90070143054835</c:v>
                </c:pt>
                <c:pt idx="101">
                  <c:v>99.852920911092255</c:v>
                </c:pt>
                <c:pt idx="102">
                  <c:v>101.70673534630609</c:v>
                </c:pt>
                <c:pt idx="103">
                  <c:v>100.81286261896705</c:v>
                </c:pt>
                <c:pt idx="104">
                  <c:v>98.036939200614938</c:v>
                </c:pt>
                <c:pt idx="105">
                  <c:v>96.141669318186544</c:v>
                </c:pt>
                <c:pt idx="106">
                  <c:v>97.076257677174368</c:v>
                </c:pt>
                <c:pt idx="107">
                  <c:v>96.939997849293334</c:v>
                </c:pt>
                <c:pt idx="108">
                  <c:v>94.197979122285631</c:v>
                </c:pt>
                <c:pt idx="109">
                  <c:v>92.51750419176129</c:v>
                </c:pt>
                <c:pt idx="110">
                  <c:v>93.405775588325767</c:v>
                </c:pt>
                <c:pt idx="111">
                  <c:v>92.654747062375179</c:v>
                </c:pt>
                <c:pt idx="112">
                  <c:v>90.024549454270797</c:v>
                </c:pt>
                <c:pt idx="113">
                  <c:v>92.15115182387656</c:v>
                </c:pt>
                <c:pt idx="114">
                  <c:v>93.886551294182709</c:v>
                </c:pt>
                <c:pt idx="115">
                  <c:v>91.197866338465005</c:v>
                </c:pt>
                <c:pt idx="116">
                  <c:v>92.419358216264669</c:v>
                </c:pt>
                <c:pt idx="117">
                  <c:v>92.269342778694863</c:v>
                </c:pt>
                <c:pt idx="118">
                  <c:v>91.845958169247467</c:v>
                </c:pt>
                <c:pt idx="119">
                  <c:v>92.073066691566581</c:v>
                </c:pt>
                <c:pt idx="120">
                  <c:v>91.373859246437377</c:v>
                </c:pt>
                <c:pt idx="121">
                  <c:v>90.42205569907955</c:v>
                </c:pt>
                <c:pt idx="122">
                  <c:v>90.466986113985286</c:v>
                </c:pt>
                <c:pt idx="123">
                  <c:v>91.959181917989596</c:v>
                </c:pt>
                <c:pt idx="124">
                  <c:v>91.268180298203347</c:v>
                </c:pt>
                <c:pt idx="125">
                  <c:v>92.351925969888114</c:v>
                </c:pt>
                <c:pt idx="126">
                  <c:v>92.532526249099959</c:v>
                </c:pt>
                <c:pt idx="127">
                  <c:v>93.153906768483623</c:v>
                </c:pt>
                <c:pt idx="128">
                  <c:v>93.221975414123278</c:v>
                </c:pt>
                <c:pt idx="129">
                  <c:v>92.558386321577288</c:v>
                </c:pt>
                <c:pt idx="130">
                  <c:v>91.999259392515498</c:v>
                </c:pt>
                <c:pt idx="131">
                  <c:v>90.658319353293436</c:v>
                </c:pt>
                <c:pt idx="132">
                  <c:v>91.270712280089569</c:v>
                </c:pt>
                <c:pt idx="133">
                  <c:v>91.714309982274287</c:v>
                </c:pt>
                <c:pt idx="134">
                  <c:v>91.06705405350867</c:v>
                </c:pt>
                <c:pt idx="135">
                  <c:v>89.621177453160684</c:v>
                </c:pt>
                <c:pt idx="136">
                  <c:v>90.767012490330259</c:v>
                </c:pt>
                <c:pt idx="137">
                  <c:v>90.460004870073902</c:v>
                </c:pt>
                <c:pt idx="138">
                  <c:v>89.83324048936565</c:v>
                </c:pt>
                <c:pt idx="139">
                  <c:v>90.121173181857714</c:v>
                </c:pt>
                <c:pt idx="140">
                  <c:v>91.968000443116225</c:v>
                </c:pt>
                <c:pt idx="141">
                  <c:v>92.28827262094228</c:v>
                </c:pt>
              </c:numCache>
            </c:numRef>
          </c:val>
          <c:smooth val="0"/>
          <c:extLst>
            <c:ext xmlns:c16="http://schemas.microsoft.com/office/drawing/2014/chart" uri="{C3380CC4-5D6E-409C-BE32-E72D297353CC}">
              <c16:uniqueId val="{00000002-5D5D-4A1E-9CA4-82CBBE750EB4}"/>
            </c:ext>
          </c:extLst>
        </c:ser>
        <c:dLbls>
          <c:showLegendKey val="0"/>
          <c:showVal val="0"/>
          <c:showCatName val="0"/>
          <c:showSerName val="0"/>
          <c:showPercent val="0"/>
          <c:showBubbleSize val="0"/>
        </c:dLbls>
        <c:marker val="1"/>
        <c:smooth val="0"/>
        <c:axId val="324576512"/>
        <c:axId val="324578080"/>
      </c:lineChart>
      <c:catAx>
        <c:axId val="324576512"/>
        <c:scaling>
          <c:orientation val="minMax"/>
        </c:scaling>
        <c:delete val="0"/>
        <c:axPos val="b"/>
        <c:numFmt formatCode="General" sourceLinked="1"/>
        <c:majorTickMark val="out"/>
        <c:minorTickMark val="none"/>
        <c:tickLblPos val="nextTo"/>
        <c:spPr>
          <a:ln w="4345">
            <a:solidFill>
              <a:srgbClr val="000000"/>
            </a:solidFill>
            <a:prstDash val="solid"/>
          </a:ln>
        </c:spPr>
        <c:txPr>
          <a:bodyPr rot="0" vert="horz"/>
          <a:lstStyle/>
          <a:p>
            <a:pPr>
              <a:defRPr sz="1100" b="0" i="0" u="none" strike="noStrike" baseline="0">
                <a:solidFill>
                  <a:srgbClr val="000000"/>
                </a:solidFill>
                <a:latin typeface="Arial"/>
                <a:ea typeface="Arial"/>
                <a:cs typeface="Arial"/>
              </a:defRPr>
            </a:pPr>
            <a:endParaRPr lang="en-US"/>
          </a:p>
        </c:txPr>
        <c:crossAx val="324578080"/>
        <c:crosses val="autoZero"/>
        <c:auto val="1"/>
        <c:lblAlgn val="ctr"/>
        <c:lblOffset val="100"/>
        <c:tickLblSkip val="12"/>
        <c:tickMarkSkip val="12"/>
        <c:noMultiLvlLbl val="0"/>
      </c:catAx>
      <c:valAx>
        <c:axId val="324578080"/>
        <c:scaling>
          <c:orientation val="minMax"/>
          <c:max val="120"/>
          <c:min val="80"/>
        </c:scaling>
        <c:delete val="0"/>
        <c:axPos val="l"/>
        <c:majorGridlines>
          <c:spPr>
            <a:ln w="12700">
              <a:solidFill>
                <a:srgbClr val="000000"/>
              </a:solidFill>
              <a:prstDash val="dash"/>
            </a:ln>
          </c:spPr>
        </c:majorGridlines>
        <c:title>
          <c:tx>
            <c:rich>
              <a:bodyPr/>
              <a:lstStyle/>
              <a:p>
                <a:pPr>
                  <a:defRPr sz="1489" b="0" i="0" u="none" strike="noStrike" baseline="0">
                    <a:solidFill>
                      <a:srgbClr val="000000"/>
                    </a:solidFill>
                    <a:latin typeface="Times New Roman"/>
                    <a:ea typeface="Times New Roman"/>
                    <a:cs typeface="Times New Roman"/>
                  </a:defRPr>
                </a:pPr>
                <a:r>
                  <a:rPr lang="en-GB" dirty="0"/>
                  <a:t>Index (December 2018 = 100)</a:t>
                </a:r>
              </a:p>
            </c:rich>
          </c:tx>
          <c:layout>
            <c:manualLayout>
              <c:xMode val="edge"/>
              <c:yMode val="edge"/>
              <c:x val="1.3582069772835196E-2"/>
              <c:y val="0.1763923790198175"/>
            </c:manualLayout>
          </c:layout>
          <c:overlay val="0"/>
          <c:spPr>
            <a:noFill/>
            <a:ln w="34760">
              <a:noFill/>
            </a:ln>
          </c:spPr>
        </c:title>
        <c:numFmt formatCode="0" sourceLinked="0"/>
        <c:majorTickMark val="out"/>
        <c:minorTickMark val="none"/>
        <c:tickLblPos val="nextTo"/>
        <c:spPr>
          <a:ln w="4345">
            <a:solidFill>
              <a:srgbClr val="000000"/>
            </a:solidFill>
            <a:prstDash val="solid"/>
          </a:ln>
        </c:spPr>
        <c:txPr>
          <a:bodyPr rot="0" vert="horz"/>
          <a:lstStyle/>
          <a:p>
            <a:pPr>
              <a:defRPr sz="1100" b="0" i="0" u="none" strike="noStrike" baseline="0">
                <a:solidFill>
                  <a:srgbClr val="000000"/>
                </a:solidFill>
                <a:latin typeface="Arial"/>
                <a:ea typeface="Arial"/>
                <a:cs typeface="Arial"/>
              </a:defRPr>
            </a:pPr>
            <a:endParaRPr lang="en-US"/>
          </a:p>
        </c:txPr>
        <c:crossAx val="324576512"/>
        <c:crosses val="autoZero"/>
        <c:crossBetween val="between"/>
      </c:valAx>
      <c:spPr>
        <a:solidFill>
          <a:srgbClr val="FFFFFF"/>
        </a:solidFill>
        <a:ln w="17380">
          <a:solidFill>
            <a:srgbClr val="808080"/>
          </a:solidFill>
          <a:prstDash val="solid"/>
        </a:ln>
      </c:spPr>
    </c:plotArea>
    <c:legend>
      <c:legendPos val="r"/>
      <c:layout>
        <c:manualLayout>
          <c:xMode val="edge"/>
          <c:yMode val="edge"/>
          <c:x val="0.15646873198710892"/>
          <c:y val="0.74462454167573244"/>
          <c:w val="0.68192067474215567"/>
          <c:h val="4.2492029087872599E-2"/>
        </c:manualLayout>
      </c:layout>
      <c:overlay val="0"/>
      <c:spPr>
        <a:solidFill>
          <a:srgbClr val="FFFFFF"/>
        </a:solidFill>
        <a:ln w="4345">
          <a:solidFill>
            <a:srgbClr val="000000"/>
          </a:solidFill>
          <a:prstDash val="solid"/>
        </a:ln>
      </c:spPr>
      <c:txPr>
        <a:bodyPr/>
        <a:lstStyle/>
        <a:p>
          <a:pPr>
            <a:defRPr sz="1200" b="0" i="0" u="none" strike="noStrike" baseline="0">
              <a:solidFill>
                <a:srgbClr val="000000"/>
              </a:solidFill>
              <a:latin typeface="Arial"/>
              <a:ea typeface="Arial"/>
              <a:cs typeface="Arial"/>
            </a:defRPr>
          </a:pPr>
          <a:endParaRPr lang="en-US"/>
        </a:p>
      </c:txPr>
    </c:legend>
    <c:plotVisOnly val="1"/>
    <c:dispBlanksAs val="gap"/>
    <c:showDLblsOverMax val="0"/>
  </c:chart>
  <c:spPr>
    <a:noFill/>
    <a:ln>
      <a:noFill/>
    </a:ln>
  </c:spPr>
  <c:txPr>
    <a:bodyPr/>
    <a:lstStyle/>
    <a:p>
      <a:pPr>
        <a:defRPr sz="1094" b="0" i="0" u="none" strike="noStrike" baseline="0">
          <a:solidFill>
            <a:srgbClr val="000000"/>
          </a:solidFill>
          <a:latin typeface="Arial"/>
          <a:ea typeface="Arial"/>
          <a:cs typeface="Arial"/>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EF6B3766-5405-4C4D-9E5B-8358621A324B}" type="datetimeFigureOut">
              <a:rPr lang="en-US" smtClean="0"/>
              <a:t>12/16/2025</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CF3523CD-649D-4216-9A4B-D43552E7CD87}" type="slidenum">
              <a:rPr lang="en-US" smtClean="0"/>
              <a:t>‹#›</a:t>
            </a:fld>
            <a:endParaRPr lang="en-US"/>
          </a:p>
        </p:txBody>
      </p:sp>
    </p:spTree>
    <p:extLst>
      <p:ext uri="{BB962C8B-B14F-4D97-AF65-F5344CB8AC3E}">
        <p14:creationId xmlns:p14="http://schemas.microsoft.com/office/powerpoint/2010/main" val="25788503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3523CD-649D-4216-9A4B-D43552E7CD87}" type="slidenum">
              <a:rPr lang="en-US" smtClean="0"/>
              <a:t>2</a:t>
            </a:fld>
            <a:endParaRPr lang="en-US"/>
          </a:p>
        </p:txBody>
      </p:sp>
    </p:spTree>
    <p:extLst>
      <p:ext uri="{BB962C8B-B14F-4D97-AF65-F5344CB8AC3E}">
        <p14:creationId xmlns:p14="http://schemas.microsoft.com/office/powerpoint/2010/main" val="2282308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ZA"/>
          </a:p>
        </p:txBody>
      </p:sp>
      <p:sp>
        <p:nvSpPr>
          <p:cNvPr id="4" name="Rectangle 4">
            <a:extLst>
              <a:ext uri="{FF2B5EF4-FFF2-40B4-BE49-F238E27FC236}">
                <a16:creationId xmlns:a16="http://schemas.microsoft.com/office/drawing/2014/main" id="{10C3DCD5-6925-4E35-A56A-98EF75859A66}"/>
              </a:ext>
            </a:extLst>
          </p:cNvPr>
          <p:cNvSpPr>
            <a:spLocks noGrp="1" noChangeArrowheads="1"/>
          </p:cNvSpPr>
          <p:nvPr>
            <p:ph type="dt" sz="half" idx="10"/>
          </p:nvPr>
        </p:nvSpPr>
        <p:spPr>
          <a:ln/>
        </p:spPr>
        <p:txBody>
          <a:bodyPr/>
          <a:lstStyle>
            <a:lvl1pPr>
              <a:defRPr/>
            </a:lvl1pPr>
          </a:lstStyle>
          <a:p>
            <a:pPr>
              <a:defRPr/>
            </a:pPr>
            <a:endParaRPr lang="en-ZA"/>
          </a:p>
        </p:txBody>
      </p:sp>
      <p:sp>
        <p:nvSpPr>
          <p:cNvPr id="5" name="Rectangle 5">
            <a:extLst>
              <a:ext uri="{FF2B5EF4-FFF2-40B4-BE49-F238E27FC236}">
                <a16:creationId xmlns:a16="http://schemas.microsoft.com/office/drawing/2014/main" id="{F9BEE019-A4DE-4E1A-AFDE-F51FE9ED245A}"/>
              </a:ext>
            </a:extLst>
          </p:cNvPr>
          <p:cNvSpPr>
            <a:spLocks noGrp="1" noChangeArrowheads="1"/>
          </p:cNvSpPr>
          <p:nvPr>
            <p:ph type="ftr" sz="quarter" idx="11"/>
          </p:nvPr>
        </p:nvSpPr>
        <p:spPr>
          <a:ln/>
        </p:spPr>
        <p:txBody>
          <a:bodyPr/>
          <a:lstStyle>
            <a:lvl1pPr>
              <a:defRPr/>
            </a:lvl1pPr>
          </a:lstStyle>
          <a:p>
            <a:pPr>
              <a:defRPr/>
            </a:pPr>
            <a:endParaRPr lang="en-ZA"/>
          </a:p>
        </p:txBody>
      </p:sp>
      <p:sp>
        <p:nvSpPr>
          <p:cNvPr id="6" name="Rectangle 6">
            <a:extLst>
              <a:ext uri="{FF2B5EF4-FFF2-40B4-BE49-F238E27FC236}">
                <a16:creationId xmlns:a16="http://schemas.microsoft.com/office/drawing/2014/main" id="{9EB8A611-7AA1-4AAF-8D63-C6D7DE2317F6}"/>
              </a:ext>
            </a:extLst>
          </p:cNvPr>
          <p:cNvSpPr>
            <a:spLocks noGrp="1" noChangeArrowheads="1"/>
          </p:cNvSpPr>
          <p:nvPr>
            <p:ph type="sldNum" sz="quarter" idx="12"/>
          </p:nvPr>
        </p:nvSpPr>
        <p:spPr>
          <a:ln/>
        </p:spPr>
        <p:txBody>
          <a:bodyPr/>
          <a:lstStyle>
            <a:lvl1pPr>
              <a:defRPr/>
            </a:lvl1pPr>
          </a:lstStyle>
          <a:p>
            <a:pPr>
              <a:defRPr/>
            </a:pPr>
            <a:fld id="{D172768E-6D55-4051-A856-F1A8ECE3220E}" type="slidenum">
              <a:rPr lang="en-ZA" altLang="en-US"/>
              <a:pPr>
                <a:defRPr/>
              </a:pPr>
              <a:t>‹#›</a:t>
            </a:fld>
            <a:endParaRPr lang="en-ZA" altLang="en-US"/>
          </a:p>
        </p:txBody>
      </p:sp>
    </p:spTree>
    <p:extLst>
      <p:ext uri="{BB962C8B-B14F-4D97-AF65-F5344CB8AC3E}">
        <p14:creationId xmlns:p14="http://schemas.microsoft.com/office/powerpoint/2010/main" val="2938457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a:extLst>
              <a:ext uri="{FF2B5EF4-FFF2-40B4-BE49-F238E27FC236}">
                <a16:creationId xmlns:a16="http://schemas.microsoft.com/office/drawing/2014/main" id="{C9F9B40B-F2A3-48A0-94D9-296EB69DFB43}"/>
              </a:ext>
            </a:extLst>
          </p:cNvPr>
          <p:cNvSpPr>
            <a:spLocks noGrp="1" noChangeArrowheads="1"/>
          </p:cNvSpPr>
          <p:nvPr>
            <p:ph type="dt" sz="half" idx="10"/>
          </p:nvPr>
        </p:nvSpPr>
        <p:spPr>
          <a:ln/>
        </p:spPr>
        <p:txBody>
          <a:bodyPr/>
          <a:lstStyle>
            <a:lvl1pPr>
              <a:defRPr/>
            </a:lvl1pPr>
          </a:lstStyle>
          <a:p>
            <a:pPr>
              <a:defRPr/>
            </a:pPr>
            <a:endParaRPr lang="en-ZA"/>
          </a:p>
        </p:txBody>
      </p:sp>
      <p:sp>
        <p:nvSpPr>
          <p:cNvPr id="5" name="Rectangle 5">
            <a:extLst>
              <a:ext uri="{FF2B5EF4-FFF2-40B4-BE49-F238E27FC236}">
                <a16:creationId xmlns:a16="http://schemas.microsoft.com/office/drawing/2014/main" id="{768E3231-AB17-4FFE-AB67-FF3507E1A5E7}"/>
              </a:ext>
            </a:extLst>
          </p:cNvPr>
          <p:cNvSpPr>
            <a:spLocks noGrp="1" noChangeArrowheads="1"/>
          </p:cNvSpPr>
          <p:nvPr>
            <p:ph type="ftr" sz="quarter" idx="11"/>
          </p:nvPr>
        </p:nvSpPr>
        <p:spPr>
          <a:ln/>
        </p:spPr>
        <p:txBody>
          <a:bodyPr/>
          <a:lstStyle>
            <a:lvl1pPr>
              <a:defRPr/>
            </a:lvl1pPr>
          </a:lstStyle>
          <a:p>
            <a:pPr>
              <a:defRPr/>
            </a:pPr>
            <a:endParaRPr lang="en-ZA"/>
          </a:p>
        </p:txBody>
      </p:sp>
      <p:sp>
        <p:nvSpPr>
          <p:cNvPr id="6" name="Rectangle 6">
            <a:extLst>
              <a:ext uri="{FF2B5EF4-FFF2-40B4-BE49-F238E27FC236}">
                <a16:creationId xmlns:a16="http://schemas.microsoft.com/office/drawing/2014/main" id="{18401884-5FAA-467F-9929-96017A636BC2}"/>
              </a:ext>
            </a:extLst>
          </p:cNvPr>
          <p:cNvSpPr>
            <a:spLocks noGrp="1" noChangeArrowheads="1"/>
          </p:cNvSpPr>
          <p:nvPr>
            <p:ph type="sldNum" sz="quarter" idx="12"/>
          </p:nvPr>
        </p:nvSpPr>
        <p:spPr>
          <a:ln/>
        </p:spPr>
        <p:txBody>
          <a:bodyPr/>
          <a:lstStyle>
            <a:lvl1pPr>
              <a:defRPr/>
            </a:lvl1pPr>
          </a:lstStyle>
          <a:p>
            <a:pPr>
              <a:defRPr/>
            </a:pPr>
            <a:fld id="{1C7AA306-B806-42DE-8D5A-80E59273BFBF}" type="slidenum">
              <a:rPr lang="en-ZA" altLang="en-US"/>
              <a:pPr>
                <a:defRPr/>
              </a:pPr>
              <a:t>‹#›</a:t>
            </a:fld>
            <a:endParaRPr lang="en-ZA" altLang="en-US"/>
          </a:p>
        </p:txBody>
      </p:sp>
    </p:spTree>
    <p:extLst>
      <p:ext uri="{BB962C8B-B14F-4D97-AF65-F5344CB8AC3E}">
        <p14:creationId xmlns:p14="http://schemas.microsoft.com/office/powerpoint/2010/main" val="2937245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a:extLst>
              <a:ext uri="{FF2B5EF4-FFF2-40B4-BE49-F238E27FC236}">
                <a16:creationId xmlns:a16="http://schemas.microsoft.com/office/drawing/2014/main" id="{7EB6C0BE-9F77-4723-837E-6C2219B2F0AE}"/>
              </a:ext>
            </a:extLst>
          </p:cNvPr>
          <p:cNvSpPr>
            <a:spLocks noGrp="1" noChangeArrowheads="1"/>
          </p:cNvSpPr>
          <p:nvPr>
            <p:ph type="dt" sz="half" idx="10"/>
          </p:nvPr>
        </p:nvSpPr>
        <p:spPr>
          <a:ln/>
        </p:spPr>
        <p:txBody>
          <a:bodyPr/>
          <a:lstStyle>
            <a:lvl1pPr>
              <a:defRPr/>
            </a:lvl1pPr>
          </a:lstStyle>
          <a:p>
            <a:pPr>
              <a:defRPr/>
            </a:pPr>
            <a:endParaRPr lang="en-ZA"/>
          </a:p>
        </p:txBody>
      </p:sp>
      <p:sp>
        <p:nvSpPr>
          <p:cNvPr id="5" name="Rectangle 5">
            <a:extLst>
              <a:ext uri="{FF2B5EF4-FFF2-40B4-BE49-F238E27FC236}">
                <a16:creationId xmlns:a16="http://schemas.microsoft.com/office/drawing/2014/main" id="{DE1276C9-A56F-4856-B9F7-2EC487B2BBDA}"/>
              </a:ext>
            </a:extLst>
          </p:cNvPr>
          <p:cNvSpPr>
            <a:spLocks noGrp="1" noChangeArrowheads="1"/>
          </p:cNvSpPr>
          <p:nvPr>
            <p:ph type="ftr" sz="quarter" idx="11"/>
          </p:nvPr>
        </p:nvSpPr>
        <p:spPr>
          <a:ln/>
        </p:spPr>
        <p:txBody>
          <a:bodyPr/>
          <a:lstStyle>
            <a:lvl1pPr>
              <a:defRPr/>
            </a:lvl1pPr>
          </a:lstStyle>
          <a:p>
            <a:pPr>
              <a:defRPr/>
            </a:pPr>
            <a:endParaRPr lang="en-ZA"/>
          </a:p>
        </p:txBody>
      </p:sp>
      <p:sp>
        <p:nvSpPr>
          <p:cNvPr id="6" name="Rectangle 6">
            <a:extLst>
              <a:ext uri="{FF2B5EF4-FFF2-40B4-BE49-F238E27FC236}">
                <a16:creationId xmlns:a16="http://schemas.microsoft.com/office/drawing/2014/main" id="{AFD081D3-DA8F-4296-BEEB-FC306D144833}"/>
              </a:ext>
            </a:extLst>
          </p:cNvPr>
          <p:cNvSpPr>
            <a:spLocks noGrp="1" noChangeArrowheads="1"/>
          </p:cNvSpPr>
          <p:nvPr>
            <p:ph type="sldNum" sz="quarter" idx="12"/>
          </p:nvPr>
        </p:nvSpPr>
        <p:spPr>
          <a:ln/>
        </p:spPr>
        <p:txBody>
          <a:bodyPr/>
          <a:lstStyle>
            <a:lvl1pPr>
              <a:defRPr/>
            </a:lvl1pPr>
          </a:lstStyle>
          <a:p>
            <a:pPr>
              <a:defRPr/>
            </a:pPr>
            <a:fld id="{E8093DE7-BDD2-41BB-BBDD-3C2B2772CFCE}" type="slidenum">
              <a:rPr lang="en-ZA" altLang="en-US"/>
              <a:pPr>
                <a:defRPr/>
              </a:pPr>
              <a:t>‹#›</a:t>
            </a:fld>
            <a:endParaRPr lang="en-ZA" altLang="en-US"/>
          </a:p>
        </p:txBody>
      </p:sp>
    </p:spTree>
    <p:extLst>
      <p:ext uri="{BB962C8B-B14F-4D97-AF65-F5344CB8AC3E}">
        <p14:creationId xmlns:p14="http://schemas.microsoft.com/office/powerpoint/2010/main" val="31778515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n-ZA"/>
          </a:p>
        </p:txBody>
      </p:sp>
      <p:sp>
        <p:nvSpPr>
          <p:cNvPr id="3" name="Chart Placeholder 2"/>
          <p:cNvSpPr>
            <a:spLocks noGrp="1"/>
          </p:cNvSpPr>
          <p:nvPr>
            <p:ph type="chart" sz="half" idx="1"/>
          </p:nvPr>
        </p:nvSpPr>
        <p:spPr>
          <a:xfrm>
            <a:off x="457200" y="1600200"/>
            <a:ext cx="4038600" cy="4525963"/>
          </a:xfrm>
        </p:spPr>
        <p:txBody>
          <a:bodyPr/>
          <a:lstStyle/>
          <a:p>
            <a:pPr lvl="0"/>
            <a:endParaRPr lang="en-ZA" noProof="0"/>
          </a:p>
        </p:txBody>
      </p:sp>
      <p:sp>
        <p:nvSpPr>
          <p:cNvPr id="4" name="Text Placeholder 3"/>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Rectangle 4">
            <a:extLst>
              <a:ext uri="{FF2B5EF4-FFF2-40B4-BE49-F238E27FC236}">
                <a16:creationId xmlns:a16="http://schemas.microsoft.com/office/drawing/2014/main" id="{67182892-67EA-4336-9B36-B9149ABE799C}"/>
              </a:ext>
            </a:extLst>
          </p:cNvPr>
          <p:cNvSpPr>
            <a:spLocks noGrp="1" noChangeArrowheads="1"/>
          </p:cNvSpPr>
          <p:nvPr>
            <p:ph type="dt" sz="half" idx="10"/>
          </p:nvPr>
        </p:nvSpPr>
        <p:spPr>
          <a:ln/>
        </p:spPr>
        <p:txBody>
          <a:bodyPr/>
          <a:lstStyle>
            <a:lvl1pPr>
              <a:defRPr/>
            </a:lvl1pPr>
          </a:lstStyle>
          <a:p>
            <a:pPr>
              <a:defRPr/>
            </a:pPr>
            <a:endParaRPr lang="en-ZA"/>
          </a:p>
        </p:txBody>
      </p:sp>
      <p:sp>
        <p:nvSpPr>
          <p:cNvPr id="6" name="Rectangle 5">
            <a:extLst>
              <a:ext uri="{FF2B5EF4-FFF2-40B4-BE49-F238E27FC236}">
                <a16:creationId xmlns:a16="http://schemas.microsoft.com/office/drawing/2014/main" id="{B873B78D-BA5A-4F8B-9FD1-A4413E8B2745}"/>
              </a:ext>
            </a:extLst>
          </p:cNvPr>
          <p:cNvSpPr>
            <a:spLocks noGrp="1" noChangeArrowheads="1"/>
          </p:cNvSpPr>
          <p:nvPr>
            <p:ph type="ftr" sz="quarter" idx="11"/>
          </p:nvPr>
        </p:nvSpPr>
        <p:spPr>
          <a:ln/>
        </p:spPr>
        <p:txBody>
          <a:bodyPr/>
          <a:lstStyle>
            <a:lvl1pPr>
              <a:defRPr/>
            </a:lvl1pPr>
          </a:lstStyle>
          <a:p>
            <a:pPr>
              <a:defRPr/>
            </a:pPr>
            <a:endParaRPr lang="en-ZA"/>
          </a:p>
        </p:txBody>
      </p:sp>
      <p:sp>
        <p:nvSpPr>
          <p:cNvPr id="7" name="Rectangle 6">
            <a:extLst>
              <a:ext uri="{FF2B5EF4-FFF2-40B4-BE49-F238E27FC236}">
                <a16:creationId xmlns:a16="http://schemas.microsoft.com/office/drawing/2014/main" id="{F179A4FC-BA69-415F-8573-88B31E85726F}"/>
              </a:ext>
            </a:extLst>
          </p:cNvPr>
          <p:cNvSpPr>
            <a:spLocks noGrp="1" noChangeArrowheads="1"/>
          </p:cNvSpPr>
          <p:nvPr>
            <p:ph type="sldNum" sz="quarter" idx="12"/>
          </p:nvPr>
        </p:nvSpPr>
        <p:spPr>
          <a:ln/>
        </p:spPr>
        <p:txBody>
          <a:bodyPr/>
          <a:lstStyle>
            <a:lvl1pPr>
              <a:defRPr/>
            </a:lvl1pPr>
          </a:lstStyle>
          <a:p>
            <a:pPr>
              <a:defRPr/>
            </a:pPr>
            <a:fld id="{BEA3FACB-30D2-4EBC-ACD2-A1324ED07680}" type="slidenum">
              <a:rPr lang="en-ZA" altLang="en-US"/>
              <a:pPr>
                <a:defRPr/>
              </a:pPr>
              <a:t>‹#›</a:t>
            </a:fld>
            <a:endParaRPr lang="en-ZA" altLang="en-US"/>
          </a:p>
        </p:txBody>
      </p:sp>
    </p:spTree>
    <p:extLst>
      <p:ext uri="{BB962C8B-B14F-4D97-AF65-F5344CB8AC3E}">
        <p14:creationId xmlns:p14="http://schemas.microsoft.com/office/powerpoint/2010/main" val="1975513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a:extLst>
              <a:ext uri="{FF2B5EF4-FFF2-40B4-BE49-F238E27FC236}">
                <a16:creationId xmlns:a16="http://schemas.microsoft.com/office/drawing/2014/main" id="{94CFBEAE-7E7C-4F46-A0C3-2A3615F0EF6F}"/>
              </a:ext>
            </a:extLst>
          </p:cNvPr>
          <p:cNvSpPr>
            <a:spLocks noGrp="1" noChangeArrowheads="1"/>
          </p:cNvSpPr>
          <p:nvPr>
            <p:ph type="dt" sz="half" idx="10"/>
          </p:nvPr>
        </p:nvSpPr>
        <p:spPr>
          <a:ln/>
        </p:spPr>
        <p:txBody>
          <a:bodyPr/>
          <a:lstStyle>
            <a:lvl1pPr>
              <a:defRPr/>
            </a:lvl1pPr>
          </a:lstStyle>
          <a:p>
            <a:pPr>
              <a:defRPr/>
            </a:pPr>
            <a:endParaRPr lang="en-ZA"/>
          </a:p>
        </p:txBody>
      </p:sp>
      <p:sp>
        <p:nvSpPr>
          <p:cNvPr id="5" name="Rectangle 5">
            <a:extLst>
              <a:ext uri="{FF2B5EF4-FFF2-40B4-BE49-F238E27FC236}">
                <a16:creationId xmlns:a16="http://schemas.microsoft.com/office/drawing/2014/main" id="{753911A5-14E9-4775-B256-7E140285027B}"/>
              </a:ext>
            </a:extLst>
          </p:cNvPr>
          <p:cNvSpPr>
            <a:spLocks noGrp="1" noChangeArrowheads="1"/>
          </p:cNvSpPr>
          <p:nvPr>
            <p:ph type="ftr" sz="quarter" idx="11"/>
          </p:nvPr>
        </p:nvSpPr>
        <p:spPr>
          <a:ln/>
        </p:spPr>
        <p:txBody>
          <a:bodyPr/>
          <a:lstStyle>
            <a:lvl1pPr>
              <a:defRPr/>
            </a:lvl1pPr>
          </a:lstStyle>
          <a:p>
            <a:pPr>
              <a:defRPr/>
            </a:pPr>
            <a:endParaRPr lang="en-ZA"/>
          </a:p>
        </p:txBody>
      </p:sp>
      <p:sp>
        <p:nvSpPr>
          <p:cNvPr id="6" name="Rectangle 6">
            <a:extLst>
              <a:ext uri="{FF2B5EF4-FFF2-40B4-BE49-F238E27FC236}">
                <a16:creationId xmlns:a16="http://schemas.microsoft.com/office/drawing/2014/main" id="{9B0EA008-D638-4AC1-9303-46F71EB3F668}"/>
              </a:ext>
            </a:extLst>
          </p:cNvPr>
          <p:cNvSpPr>
            <a:spLocks noGrp="1" noChangeArrowheads="1"/>
          </p:cNvSpPr>
          <p:nvPr>
            <p:ph type="sldNum" sz="quarter" idx="12"/>
          </p:nvPr>
        </p:nvSpPr>
        <p:spPr>
          <a:ln/>
        </p:spPr>
        <p:txBody>
          <a:bodyPr/>
          <a:lstStyle>
            <a:lvl1pPr>
              <a:defRPr/>
            </a:lvl1pPr>
          </a:lstStyle>
          <a:p>
            <a:pPr>
              <a:defRPr/>
            </a:pPr>
            <a:fld id="{72840D8B-BCA2-463B-BCD3-ECCB69EA1684}" type="slidenum">
              <a:rPr lang="en-ZA" altLang="en-US"/>
              <a:pPr>
                <a:defRPr/>
              </a:pPr>
              <a:t>‹#›</a:t>
            </a:fld>
            <a:endParaRPr lang="en-ZA" altLang="en-US"/>
          </a:p>
        </p:txBody>
      </p:sp>
    </p:spTree>
    <p:extLst>
      <p:ext uri="{BB962C8B-B14F-4D97-AF65-F5344CB8AC3E}">
        <p14:creationId xmlns:p14="http://schemas.microsoft.com/office/powerpoint/2010/main" val="2286837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432F51E-5915-4342-B6BF-1AD49957C876}"/>
              </a:ext>
            </a:extLst>
          </p:cNvPr>
          <p:cNvSpPr>
            <a:spLocks noGrp="1" noChangeArrowheads="1"/>
          </p:cNvSpPr>
          <p:nvPr>
            <p:ph type="dt" sz="half" idx="10"/>
          </p:nvPr>
        </p:nvSpPr>
        <p:spPr>
          <a:ln/>
        </p:spPr>
        <p:txBody>
          <a:bodyPr/>
          <a:lstStyle>
            <a:lvl1pPr>
              <a:defRPr/>
            </a:lvl1pPr>
          </a:lstStyle>
          <a:p>
            <a:pPr>
              <a:defRPr/>
            </a:pPr>
            <a:endParaRPr lang="en-ZA"/>
          </a:p>
        </p:txBody>
      </p:sp>
      <p:sp>
        <p:nvSpPr>
          <p:cNvPr id="5" name="Rectangle 5">
            <a:extLst>
              <a:ext uri="{FF2B5EF4-FFF2-40B4-BE49-F238E27FC236}">
                <a16:creationId xmlns:a16="http://schemas.microsoft.com/office/drawing/2014/main" id="{D9E43189-E222-4409-AB20-921B69E6E22F}"/>
              </a:ext>
            </a:extLst>
          </p:cNvPr>
          <p:cNvSpPr>
            <a:spLocks noGrp="1" noChangeArrowheads="1"/>
          </p:cNvSpPr>
          <p:nvPr>
            <p:ph type="ftr" sz="quarter" idx="11"/>
          </p:nvPr>
        </p:nvSpPr>
        <p:spPr>
          <a:ln/>
        </p:spPr>
        <p:txBody>
          <a:bodyPr/>
          <a:lstStyle>
            <a:lvl1pPr>
              <a:defRPr/>
            </a:lvl1pPr>
          </a:lstStyle>
          <a:p>
            <a:pPr>
              <a:defRPr/>
            </a:pPr>
            <a:endParaRPr lang="en-ZA"/>
          </a:p>
        </p:txBody>
      </p:sp>
      <p:sp>
        <p:nvSpPr>
          <p:cNvPr id="6" name="Rectangle 6">
            <a:extLst>
              <a:ext uri="{FF2B5EF4-FFF2-40B4-BE49-F238E27FC236}">
                <a16:creationId xmlns:a16="http://schemas.microsoft.com/office/drawing/2014/main" id="{A933F1F8-66E6-4483-948D-3B98EC25D7D8}"/>
              </a:ext>
            </a:extLst>
          </p:cNvPr>
          <p:cNvSpPr>
            <a:spLocks noGrp="1" noChangeArrowheads="1"/>
          </p:cNvSpPr>
          <p:nvPr>
            <p:ph type="sldNum" sz="quarter" idx="12"/>
          </p:nvPr>
        </p:nvSpPr>
        <p:spPr>
          <a:ln/>
        </p:spPr>
        <p:txBody>
          <a:bodyPr/>
          <a:lstStyle>
            <a:lvl1pPr>
              <a:defRPr/>
            </a:lvl1pPr>
          </a:lstStyle>
          <a:p>
            <a:pPr>
              <a:defRPr/>
            </a:pPr>
            <a:fld id="{D8FC452A-7725-4FEA-A1A3-A833C5D17D4F}" type="slidenum">
              <a:rPr lang="en-ZA" altLang="en-US"/>
              <a:pPr>
                <a:defRPr/>
              </a:pPr>
              <a:t>‹#›</a:t>
            </a:fld>
            <a:endParaRPr lang="en-ZA" altLang="en-US"/>
          </a:p>
        </p:txBody>
      </p:sp>
    </p:spTree>
    <p:extLst>
      <p:ext uri="{BB962C8B-B14F-4D97-AF65-F5344CB8AC3E}">
        <p14:creationId xmlns:p14="http://schemas.microsoft.com/office/powerpoint/2010/main" val="4038666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Rectangle 4">
            <a:extLst>
              <a:ext uri="{FF2B5EF4-FFF2-40B4-BE49-F238E27FC236}">
                <a16:creationId xmlns:a16="http://schemas.microsoft.com/office/drawing/2014/main" id="{56B6DF2E-6C96-462F-870E-BED9E6FD8C87}"/>
              </a:ext>
            </a:extLst>
          </p:cNvPr>
          <p:cNvSpPr>
            <a:spLocks noGrp="1" noChangeArrowheads="1"/>
          </p:cNvSpPr>
          <p:nvPr>
            <p:ph type="dt" sz="half" idx="10"/>
          </p:nvPr>
        </p:nvSpPr>
        <p:spPr>
          <a:ln/>
        </p:spPr>
        <p:txBody>
          <a:bodyPr/>
          <a:lstStyle>
            <a:lvl1pPr>
              <a:defRPr/>
            </a:lvl1pPr>
          </a:lstStyle>
          <a:p>
            <a:pPr>
              <a:defRPr/>
            </a:pPr>
            <a:endParaRPr lang="en-ZA"/>
          </a:p>
        </p:txBody>
      </p:sp>
      <p:sp>
        <p:nvSpPr>
          <p:cNvPr id="6" name="Rectangle 5">
            <a:extLst>
              <a:ext uri="{FF2B5EF4-FFF2-40B4-BE49-F238E27FC236}">
                <a16:creationId xmlns:a16="http://schemas.microsoft.com/office/drawing/2014/main" id="{F0DA3777-8DF3-4C73-A06A-DD411C965D39}"/>
              </a:ext>
            </a:extLst>
          </p:cNvPr>
          <p:cNvSpPr>
            <a:spLocks noGrp="1" noChangeArrowheads="1"/>
          </p:cNvSpPr>
          <p:nvPr>
            <p:ph type="ftr" sz="quarter" idx="11"/>
          </p:nvPr>
        </p:nvSpPr>
        <p:spPr>
          <a:ln/>
        </p:spPr>
        <p:txBody>
          <a:bodyPr/>
          <a:lstStyle>
            <a:lvl1pPr>
              <a:defRPr/>
            </a:lvl1pPr>
          </a:lstStyle>
          <a:p>
            <a:pPr>
              <a:defRPr/>
            </a:pPr>
            <a:endParaRPr lang="en-ZA"/>
          </a:p>
        </p:txBody>
      </p:sp>
      <p:sp>
        <p:nvSpPr>
          <p:cNvPr id="7" name="Rectangle 6">
            <a:extLst>
              <a:ext uri="{FF2B5EF4-FFF2-40B4-BE49-F238E27FC236}">
                <a16:creationId xmlns:a16="http://schemas.microsoft.com/office/drawing/2014/main" id="{FE352BD4-B93B-4002-BDAB-43E35B370FBB}"/>
              </a:ext>
            </a:extLst>
          </p:cNvPr>
          <p:cNvSpPr>
            <a:spLocks noGrp="1" noChangeArrowheads="1"/>
          </p:cNvSpPr>
          <p:nvPr>
            <p:ph type="sldNum" sz="quarter" idx="12"/>
          </p:nvPr>
        </p:nvSpPr>
        <p:spPr>
          <a:ln/>
        </p:spPr>
        <p:txBody>
          <a:bodyPr/>
          <a:lstStyle>
            <a:lvl1pPr>
              <a:defRPr/>
            </a:lvl1pPr>
          </a:lstStyle>
          <a:p>
            <a:pPr>
              <a:defRPr/>
            </a:pPr>
            <a:fld id="{AB004975-21C4-45F6-BE15-3B567E212519}" type="slidenum">
              <a:rPr lang="en-ZA" altLang="en-US"/>
              <a:pPr>
                <a:defRPr/>
              </a:pPr>
              <a:t>‹#›</a:t>
            </a:fld>
            <a:endParaRPr lang="en-ZA" altLang="en-US"/>
          </a:p>
        </p:txBody>
      </p:sp>
    </p:spTree>
    <p:extLst>
      <p:ext uri="{BB962C8B-B14F-4D97-AF65-F5344CB8AC3E}">
        <p14:creationId xmlns:p14="http://schemas.microsoft.com/office/powerpoint/2010/main" val="1386153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Rectangle 4">
            <a:extLst>
              <a:ext uri="{FF2B5EF4-FFF2-40B4-BE49-F238E27FC236}">
                <a16:creationId xmlns:a16="http://schemas.microsoft.com/office/drawing/2014/main" id="{5F4FEC06-6F98-4FDB-AF59-4C8399074AA5}"/>
              </a:ext>
            </a:extLst>
          </p:cNvPr>
          <p:cNvSpPr>
            <a:spLocks noGrp="1" noChangeArrowheads="1"/>
          </p:cNvSpPr>
          <p:nvPr>
            <p:ph type="dt" sz="half" idx="10"/>
          </p:nvPr>
        </p:nvSpPr>
        <p:spPr>
          <a:ln/>
        </p:spPr>
        <p:txBody>
          <a:bodyPr/>
          <a:lstStyle>
            <a:lvl1pPr>
              <a:defRPr/>
            </a:lvl1pPr>
          </a:lstStyle>
          <a:p>
            <a:pPr>
              <a:defRPr/>
            </a:pPr>
            <a:endParaRPr lang="en-ZA"/>
          </a:p>
        </p:txBody>
      </p:sp>
      <p:sp>
        <p:nvSpPr>
          <p:cNvPr id="8" name="Rectangle 5">
            <a:extLst>
              <a:ext uri="{FF2B5EF4-FFF2-40B4-BE49-F238E27FC236}">
                <a16:creationId xmlns:a16="http://schemas.microsoft.com/office/drawing/2014/main" id="{29B4813F-57DE-4846-A608-38C10D8A7C27}"/>
              </a:ext>
            </a:extLst>
          </p:cNvPr>
          <p:cNvSpPr>
            <a:spLocks noGrp="1" noChangeArrowheads="1"/>
          </p:cNvSpPr>
          <p:nvPr>
            <p:ph type="ftr" sz="quarter" idx="11"/>
          </p:nvPr>
        </p:nvSpPr>
        <p:spPr>
          <a:ln/>
        </p:spPr>
        <p:txBody>
          <a:bodyPr/>
          <a:lstStyle>
            <a:lvl1pPr>
              <a:defRPr/>
            </a:lvl1pPr>
          </a:lstStyle>
          <a:p>
            <a:pPr>
              <a:defRPr/>
            </a:pPr>
            <a:endParaRPr lang="en-ZA"/>
          </a:p>
        </p:txBody>
      </p:sp>
      <p:sp>
        <p:nvSpPr>
          <p:cNvPr id="9" name="Rectangle 6">
            <a:extLst>
              <a:ext uri="{FF2B5EF4-FFF2-40B4-BE49-F238E27FC236}">
                <a16:creationId xmlns:a16="http://schemas.microsoft.com/office/drawing/2014/main" id="{1E9112A3-6F67-419E-91B1-37A4ADB0D85D}"/>
              </a:ext>
            </a:extLst>
          </p:cNvPr>
          <p:cNvSpPr>
            <a:spLocks noGrp="1" noChangeArrowheads="1"/>
          </p:cNvSpPr>
          <p:nvPr>
            <p:ph type="sldNum" sz="quarter" idx="12"/>
          </p:nvPr>
        </p:nvSpPr>
        <p:spPr>
          <a:ln/>
        </p:spPr>
        <p:txBody>
          <a:bodyPr/>
          <a:lstStyle>
            <a:lvl1pPr>
              <a:defRPr/>
            </a:lvl1pPr>
          </a:lstStyle>
          <a:p>
            <a:pPr>
              <a:defRPr/>
            </a:pPr>
            <a:fld id="{2126606C-88BB-4D7D-9C3F-FDF05E3948BB}" type="slidenum">
              <a:rPr lang="en-ZA" altLang="en-US"/>
              <a:pPr>
                <a:defRPr/>
              </a:pPr>
              <a:t>‹#›</a:t>
            </a:fld>
            <a:endParaRPr lang="en-ZA" altLang="en-US"/>
          </a:p>
        </p:txBody>
      </p:sp>
    </p:spTree>
    <p:extLst>
      <p:ext uri="{BB962C8B-B14F-4D97-AF65-F5344CB8AC3E}">
        <p14:creationId xmlns:p14="http://schemas.microsoft.com/office/powerpoint/2010/main" val="3921338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Rectangle 4">
            <a:extLst>
              <a:ext uri="{FF2B5EF4-FFF2-40B4-BE49-F238E27FC236}">
                <a16:creationId xmlns:a16="http://schemas.microsoft.com/office/drawing/2014/main" id="{84FE459C-2CD4-425A-B700-B5731F4F200E}"/>
              </a:ext>
            </a:extLst>
          </p:cNvPr>
          <p:cNvSpPr>
            <a:spLocks noGrp="1" noChangeArrowheads="1"/>
          </p:cNvSpPr>
          <p:nvPr>
            <p:ph type="dt" sz="half" idx="10"/>
          </p:nvPr>
        </p:nvSpPr>
        <p:spPr>
          <a:ln/>
        </p:spPr>
        <p:txBody>
          <a:bodyPr/>
          <a:lstStyle>
            <a:lvl1pPr>
              <a:defRPr/>
            </a:lvl1pPr>
          </a:lstStyle>
          <a:p>
            <a:pPr>
              <a:defRPr/>
            </a:pPr>
            <a:endParaRPr lang="en-ZA"/>
          </a:p>
        </p:txBody>
      </p:sp>
      <p:sp>
        <p:nvSpPr>
          <p:cNvPr id="4" name="Rectangle 5">
            <a:extLst>
              <a:ext uri="{FF2B5EF4-FFF2-40B4-BE49-F238E27FC236}">
                <a16:creationId xmlns:a16="http://schemas.microsoft.com/office/drawing/2014/main" id="{E4040D10-344F-44DF-8077-D2598A5EB043}"/>
              </a:ext>
            </a:extLst>
          </p:cNvPr>
          <p:cNvSpPr>
            <a:spLocks noGrp="1" noChangeArrowheads="1"/>
          </p:cNvSpPr>
          <p:nvPr>
            <p:ph type="ftr" sz="quarter" idx="11"/>
          </p:nvPr>
        </p:nvSpPr>
        <p:spPr>
          <a:ln/>
        </p:spPr>
        <p:txBody>
          <a:bodyPr/>
          <a:lstStyle>
            <a:lvl1pPr>
              <a:defRPr/>
            </a:lvl1pPr>
          </a:lstStyle>
          <a:p>
            <a:pPr>
              <a:defRPr/>
            </a:pPr>
            <a:endParaRPr lang="en-ZA"/>
          </a:p>
        </p:txBody>
      </p:sp>
      <p:sp>
        <p:nvSpPr>
          <p:cNvPr id="5" name="Rectangle 6">
            <a:extLst>
              <a:ext uri="{FF2B5EF4-FFF2-40B4-BE49-F238E27FC236}">
                <a16:creationId xmlns:a16="http://schemas.microsoft.com/office/drawing/2014/main" id="{8BA14FC5-E4BD-4507-9C1E-AC47CA63B3D2}"/>
              </a:ext>
            </a:extLst>
          </p:cNvPr>
          <p:cNvSpPr>
            <a:spLocks noGrp="1" noChangeArrowheads="1"/>
          </p:cNvSpPr>
          <p:nvPr>
            <p:ph type="sldNum" sz="quarter" idx="12"/>
          </p:nvPr>
        </p:nvSpPr>
        <p:spPr>
          <a:ln/>
        </p:spPr>
        <p:txBody>
          <a:bodyPr/>
          <a:lstStyle>
            <a:lvl1pPr>
              <a:defRPr/>
            </a:lvl1pPr>
          </a:lstStyle>
          <a:p>
            <a:pPr>
              <a:defRPr/>
            </a:pPr>
            <a:fld id="{97AF0678-ACCA-40BC-B171-7D57408AC0BA}" type="slidenum">
              <a:rPr lang="en-ZA" altLang="en-US"/>
              <a:pPr>
                <a:defRPr/>
              </a:pPr>
              <a:t>‹#›</a:t>
            </a:fld>
            <a:endParaRPr lang="en-ZA" altLang="en-US"/>
          </a:p>
        </p:txBody>
      </p:sp>
    </p:spTree>
    <p:extLst>
      <p:ext uri="{BB962C8B-B14F-4D97-AF65-F5344CB8AC3E}">
        <p14:creationId xmlns:p14="http://schemas.microsoft.com/office/powerpoint/2010/main" val="2004822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1124718-BE78-4DF5-ABE7-10441F21E3A7}"/>
              </a:ext>
            </a:extLst>
          </p:cNvPr>
          <p:cNvSpPr>
            <a:spLocks noGrp="1" noChangeArrowheads="1"/>
          </p:cNvSpPr>
          <p:nvPr>
            <p:ph type="dt" sz="half" idx="10"/>
          </p:nvPr>
        </p:nvSpPr>
        <p:spPr>
          <a:ln/>
        </p:spPr>
        <p:txBody>
          <a:bodyPr/>
          <a:lstStyle>
            <a:lvl1pPr>
              <a:defRPr/>
            </a:lvl1pPr>
          </a:lstStyle>
          <a:p>
            <a:pPr>
              <a:defRPr/>
            </a:pPr>
            <a:endParaRPr lang="en-ZA"/>
          </a:p>
        </p:txBody>
      </p:sp>
      <p:sp>
        <p:nvSpPr>
          <p:cNvPr id="3" name="Rectangle 5">
            <a:extLst>
              <a:ext uri="{FF2B5EF4-FFF2-40B4-BE49-F238E27FC236}">
                <a16:creationId xmlns:a16="http://schemas.microsoft.com/office/drawing/2014/main" id="{6B92FA44-FF71-40A7-99D3-47F274CADCCA}"/>
              </a:ext>
            </a:extLst>
          </p:cNvPr>
          <p:cNvSpPr>
            <a:spLocks noGrp="1" noChangeArrowheads="1"/>
          </p:cNvSpPr>
          <p:nvPr>
            <p:ph type="ftr" sz="quarter" idx="11"/>
          </p:nvPr>
        </p:nvSpPr>
        <p:spPr>
          <a:ln/>
        </p:spPr>
        <p:txBody>
          <a:bodyPr/>
          <a:lstStyle>
            <a:lvl1pPr>
              <a:defRPr/>
            </a:lvl1pPr>
          </a:lstStyle>
          <a:p>
            <a:pPr>
              <a:defRPr/>
            </a:pPr>
            <a:endParaRPr lang="en-ZA"/>
          </a:p>
        </p:txBody>
      </p:sp>
      <p:sp>
        <p:nvSpPr>
          <p:cNvPr id="4" name="Rectangle 6">
            <a:extLst>
              <a:ext uri="{FF2B5EF4-FFF2-40B4-BE49-F238E27FC236}">
                <a16:creationId xmlns:a16="http://schemas.microsoft.com/office/drawing/2014/main" id="{FA78CE63-AC8A-4A91-BF52-53E77F53D45D}"/>
              </a:ext>
            </a:extLst>
          </p:cNvPr>
          <p:cNvSpPr>
            <a:spLocks noGrp="1" noChangeArrowheads="1"/>
          </p:cNvSpPr>
          <p:nvPr>
            <p:ph type="sldNum" sz="quarter" idx="12"/>
          </p:nvPr>
        </p:nvSpPr>
        <p:spPr>
          <a:ln/>
        </p:spPr>
        <p:txBody>
          <a:bodyPr/>
          <a:lstStyle>
            <a:lvl1pPr>
              <a:defRPr/>
            </a:lvl1pPr>
          </a:lstStyle>
          <a:p>
            <a:pPr>
              <a:defRPr/>
            </a:pPr>
            <a:fld id="{862B4EAF-164F-4490-AA5F-F03D925CFE73}" type="slidenum">
              <a:rPr lang="en-ZA" altLang="en-US"/>
              <a:pPr>
                <a:defRPr/>
              </a:pPr>
              <a:t>‹#›</a:t>
            </a:fld>
            <a:endParaRPr lang="en-ZA" altLang="en-US"/>
          </a:p>
        </p:txBody>
      </p:sp>
    </p:spTree>
    <p:extLst>
      <p:ext uri="{BB962C8B-B14F-4D97-AF65-F5344CB8AC3E}">
        <p14:creationId xmlns:p14="http://schemas.microsoft.com/office/powerpoint/2010/main" val="2032845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21EA6F6-72CE-42F7-A4E0-DA65CA43376C}"/>
              </a:ext>
            </a:extLst>
          </p:cNvPr>
          <p:cNvSpPr>
            <a:spLocks noGrp="1" noChangeArrowheads="1"/>
          </p:cNvSpPr>
          <p:nvPr>
            <p:ph type="dt" sz="half" idx="10"/>
          </p:nvPr>
        </p:nvSpPr>
        <p:spPr>
          <a:ln/>
        </p:spPr>
        <p:txBody>
          <a:bodyPr/>
          <a:lstStyle>
            <a:lvl1pPr>
              <a:defRPr/>
            </a:lvl1pPr>
          </a:lstStyle>
          <a:p>
            <a:pPr>
              <a:defRPr/>
            </a:pPr>
            <a:endParaRPr lang="en-ZA"/>
          </a:p>
        </p:txBody>
      </p:sp>
      <p:sp>
        <p:nvSpPr>
          <p:cNvPr id="6" name="Rectangle 5">
            <a:extLst>
              <a:ext uri="{FF2B5EF4-FFF2-40B4-BE49-F238E27FC236}">
                <a16:creationId xmlns:a16="http://schemas.microsoft.com/office/drawing/2014/main" id="{27EC0872-237A-4FC6-974E-6F9ADDC3AE70}"/>
              </a:ext>
            </a:extLst>
          </p:cNvPr>
          <p:cNvSpPr>
            <a:spLocks noGrp="1" noChangeArrowheads="1"/>
          </p:cNvSpPr>
          <p:nvPr>
            <p:ph type="ftr" sz="quarter" idx="11"/>
          </p:nvPr>
        </p:nvSpPr>
        <p:spPr>
          <a:ln/>
        </p:spPr>
        <p:txBody>
          <a:bodyPr/>
          <a:lstStyle>
            <a:lvl1pPr>
              <a:defRPr/>
            </a:lvl1pPr>
          </a:lstStyle>
          <a:p>
            <a:pPr>
              <a:defRPr/>
            </a:pPr>
            <a:endParaRPr lang="en-ZA"/>
          </a:p>
        </p:txBody>
      </p:sp>
      <p:sp>
        <p:nvSpPr>
          <p:cNvPr id="7" name="Rectangle 6">
            <a:extLst>
              <a:ext uri="{FF2B5EF4-FFF2-40B4-BE49-F238E27FC236}">
                <a16:creationId xmlns:a16="http://schemas.microsoft.com/office/drawing/2014/main" id="{7E3F432A-613B-4330-ABFF-166B03569819}"/>
              </a:ext>
            </a:extLst>
          </p:cNvPr>
          <p:cNvSpPr>
            <a:spLocks noGrp="1" noChangeArrowheads="1"/>
          </p:cNvSpPr>
          <p:nvPr>
            <p:ph type="sldNum" sz="quarter" idx="12"/>
          </p:nvPr>
        </p:nvSpPr>
        <p:spPr>
          <a:ln/>
        </p:spPr>
        <p:txBody>
          <a:bodyPr/>
          <a:lstStyle>
            <a:lvl1pPr>
              <a:defRPr/>
            </a:lvl1pPr>
          </a:lstStyle>
          <a:p>
            <a:pPr>
              <a:defRPr/>
            </a:pPr>
            <a:fld id="{B0A98441-FED7-47EE-ADB9-8C561682C40C}" type="slidenum">
              <a:rPr lang="en-ZA" altLang="en-US"/>
              <a:pPr>
                <a:defRPr/>
              </a:pPr>
              <a:t>‹#›</a:t>
            </a:fld>
            <a:endParaRPr lang="en-ZA" altLang="en-US"/>
          </a:p>
        </p:txBody>
      </p:sp>
    </p:spTree>
    <p:extLst>
      <p:ext uri="{BB962C8B-B14F-4D97-AF65-F5344CB8AC3E}">
        <p14:creationId xmlns:p14="http://schemas.microsoft.com/office/powerpoint/2010/main" val="1854961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7D798EC-3D05-43CA-B3F7-2AF012F2153F}"/>
              </a:ext>
            </a:extLst>
          </p:cNvPr>
          <p:cNvSpPr>
            <a:spLocks noGrp="1" noChangeArrowheads="1"/>
          </p:cNvSpPr>
          <p:nvPr>
            <p:ph type="dt" sz="half" idx="10"/>
          </p:nvPr>
        </p:nvSpPr>
        <p:spPr>
          <a:ln/>
        </p:spPr>
        <p:txBody>
          <a:bodyPr/>
          <a:lstStyle>
            <a:lvl1pPr>
              <a:defRPr/>
            </a:lvl1pPr>
          </a:lstStyle>
          <a:p>
            <a:pPr>
              <a:defRPr/>
            </a:pPr>
            <a:endParaRPr lang="en-ZA"/>
          </a:p>
        </p:txBody>
      </p:sp>
      <p:sp>
        <p:nvSpPr>
          <p:cNvPr id="6" name="Rectangle 5">
            <a:extLst>
              <a:ext uri="{FF2B5EF4-FFF2-40B4-BE49-F238E27FC236}">
                <a16:creationId xmlns:a16="http://schemas.microsoft.com/office/drawing/2014/main" id="{15EB06DF-D2B2-4200-882A-4E16032187E5}"/>
              </a:ext>
            </a:extLst>
          </p:cNvPr>
          <p:cNvSpPr>
            <a:spLocks noGrp="1" noChangeArrowheads="1"/>
          </p:cNvSpPr>
          <p:nvPr>
            <p:ph type="ftr" sz="quarter" idx="11"/>
          </p:nvPr>
        </p:nvSpPr>
        <p:spPr>
          <a:ln/>
        </p:spPr>
        <p:txBody>
          <a:bodyPr/>
          <a:lstStyle>
            <a:lvl1pPr>
              <a:defRPr/>
            </a:lvl1pPr>
          </a:lstStyle>
          <a:p>
            <a:pPr>
              <a:defRPr/>
            </a:pPr>
            <a:endParaRPr lang="en-ZA"/>
          </a:p>
        </p:txBody>
      </p:sp>
      <p:sp>
        <p:nvSpPr>
          <p:cNvPr id="7" name="Rectangle 6">
            <a:extLst>
              <a:ext uri="{FF2B5EF4-FFF2-40B4-BE49-F238E27FC236}">
                <a16:creationId xmlns:a16="http://schemas.microsoft.com/office/drawing/2014/main" id="{5DBCA135-69A2-4A9A-8324-19794102BF8E}"/>
              </a:ext>
            </a:extLst>
          </p:cNvPr>
          <p:cNvSpPr>
            <a:spLocks noGrp="1" noChangeArrowheads="1"/>
          </p:cNvSpPr>
          <p:nvPr>
            <p:ph type="sldNum" sz="quarter" idx="12"/>
          </p:nvPr>
        </p:nvSpPr>
        <p:spPr>
          <a:ln/>
        </p:spPr>
        <p:txBody>
          <a:bodyPr/>
          <a:lstStyle>
            <a:lvl1pPr>
              <a:defRPr/>
            </a:lvl1pPr>
          </a:lstStyle>
          <a:p>
            <a:pPr>
              <a:defRPr/>
            </a:pPr>
            <a:fld id="{B24FD84B-6842-4A8A-8631-9B61B89D7FD9}" type="slidenum">
              <a:rPr lang="en-ZA" altLang="en-US"/>
              <a:pPr>
                <a:defRPr/>
              </a:pPr>
              <a:t>‹#›</a:t>
            </a:fld>
            <a:endParaRPr lang="en-ZA" altLang="en-US"/>
          </a:p>
        </p:txBody>
      </p:sp>
    </p:spTree>
    <p:extLst>
      <p:ext uri="{BB962C8B-B14F-4D97-AF65-F5344CB8AC3E}">
        <p14:creationId xmlns:p14="http://schemas.microsoft.com/office/powerpoint/2010/main" val="3249549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1549D7E-1AA1-4F7A-BE9A-2934A42727A8}"/>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ZA" altLang="en-US"/>
              <a:t>Click to edit Master title style</a:t>
            </a:r>
          </a:p>
        </p:txBody>
      </p:sp>
      <p:sp>
        <p:nvSpPr>
          <p:cNvPr id="1027" name="Rectangle 3">
            <a:extLst>
              <a:ext uri="{FF2B5EF4-FFF2-40B4-BE49-F238E27FC236}">
                <a16:creationId xmlns:a16="http://schemas.microsoft.com/office/drawing/2014/main" id="{9F3E7B85-15BE-496B-91E9-8125AC1E63AF}"/>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ZA" altLang="en-US"/>
              <a:t>Click to edit Master text styles</a:t>
            </a:r>
          </a:p>
          <a:p>
            <a:pPr lvl="1"/>
            <a:r>
              <a:rPr lang="en-ZA" altLang="en-US"/>
              <a:t>Second level</a:t>
            </a:r>
          </a:p>
          <a:p>
            <a:pPr lvl="2"/>
            <a:r>
              <a:rPr lang="en-ZA" altLang="en-US"/>
              <a:t>Third level</a:t>
            </a:r>
          </a:p>
          <a:p>
            <a:pPr lvl="3"/>
            <a:r>
              <a:rPr lang="en-ZA" altLang="en-US"/>
              <a:t>Fourth level</a:t>
            </a:r>
          </a:p>
          <a:p>
            <a:pPr lvl="4"/>
            <a:r>
              <a:rPr lang="en-ZA" altLang="en-US"/>
              <a:t>Fifth level</a:t>
            </a:r>
          </a:p>
        </p:txBody>
      </p:sp>
      <p:sp>
        <p:nvSpPr>
          <p:cNvPr id="1028" name="Rectangle 4">
            <a:extLst>
              <a:ext uri="{FF2B5EF4-FFF2-40B4-BE49-F238E27FC236}">
                <a16:creationId xmlns:a16="http://schemas.microsoft.com/office/drawing/2014/main" id="{F0BC9DD2-52FA-4709-B3BF-A72FB17D1574}"/>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endParaRPr lang="en-ZA"/>
          </a:p>
        </p:txBody>
      </p:sp>
      <p:sp>
        <p:nvSpPr>
          <p:cNvPr id="1029" name="Rectangle 5">
            <a:extLst>
              <a:ext uri="{FF2B5EF4-FFF2-40B4-BE49-F238E27FC236}">
                <a16:creationId xmlns:a16="http://schemas.microsoft.com/office/drawing/2014/main" id="{3D1DAE27-FFAF-40FF-9CDA-09CADAF921EA}"/>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ZA"/>
          </a:p>
        </p:txBody>
      </p:sp>
      <p:sp>
        <p:nvSpPr>
          <p:cNvPr id="1030" name="Rectangle 6">
            <a:extLst>
              <a:ext uri="{FF2B5EF4-FFF2-40B4-BE49-F238E27FC236}">
                <a16:creationId xmlns:a16="http://schemas.microsoft.com/office/drawing/2014/main" id="{21F908F9-AC8F-4DBC-A5F9-AB0B23A3CB19}"/>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8FD626B0-220B-4715-8765-1C39F1A5180B}" type="slidenum">
              <a:rPr lang="en-ZA" altLang="en-US"/>
              <a:pPr>
                <a:defRPr/>
              </a:pPr>
              <a:t>‹#›</a:t>
            </a:fld>
            <a:endParaRPr lang="en-ZA"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descr="Logo">
            <a:extLst>
              <a:ext uri="{FF2B5EF4-FFF2-40B4-BE49-F238E27FC236}">
                <a16:creationId xmlns:a16="http://schemas.microsoft.com/office/drawing/2014/main" id="{E5B13895-9C68-4908-88F1-7241944804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6192"/>
          <a:stretch>
            <a:fillRect/>
          </a:stretch>
        </p:blipFill>
        <p:spPr bwMode="auto">
          <a:xfrm>
            <a:off x="3857625" y="152400"/>
            <a:ext cx="1571625" cy="163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6">
            <a:extLst>
              <a:ext uri="{FF2B5EF4-FFF2-40B4-BE49-F238E27FC236}">
                <a16:creationId xmlns:a16="http://schemas.microsoft.com/office/drawing/2014/main" id="{7B73C393-73C9-4BEA-94EB-3AF9FF4A851C}"/>
              </a:ext>
            </a:extLst>
          </p:cNvPr>
          <p:cNvSpPr>
            <a:spLocks noGrp="1" noChangeArrowheads="1"/>
          </p:cNvSpPr>
          <p:nvPr>
            <p:ph type="ctrTitle"/>
          </p:nvPr>
        </p:nvSpPr>
        <p:spPr>
          <a:xfrm>
            <a:off x="1331913" y="1571625"/>
            <a:ext cx="6769100" cy="2071688"/>
          </a:xfrm>
          <a:noFill/>
        </p:spPr>
        <p:txBody>
          <a:bodyPr/>
          <a:lstStyle/>
          <a:p>
            <a:pPr eaLnBrk="1" hangingPunct="1">
              <a:lnSpc>
                <a:spcPct val="70000"/>
              </a:lnSpc>
            </a:pPr>
            <a:r>
              <a:rPr lang="en-US" altLang="en-US" sz="2400" b="1" i="1" dirty="0"/>
              <a:t>EXCHANGE RATES</a:t>
            </a:r>
            <a:br>
              <a:rPr lang="en-US" altLang="en-US" sz="2800" b="1" i="1" dirty="0"/>
            </a:br>
            <a:br>
              <a:rPr lang="en-US" altLang="en-US" b="1" i="1" dirty="0"/>
            </a:br>
            <a:r>
              <a:rPr lang="en-US" altLang="en-US" sz="1800" b="1" i="1" dirty="0"/>
              <a:t>(last update: </a:t>
            </a:r>
            <a:r>
              <a:rPr lang="en-US" altLang="en-US" sz="1800" b="1" i="1" dirty="0">
                <a:solidFill>
                  <a:srgbClr val="FF0000"/>
                </a:solidFill>
              </a:rPr>
              <a:t>December</a:t>
            </a:r>
            <a:r>
              <a:rPr lang="en-US" altLang="en-US" sz="1800" b="1" i="1" dirty="0"/>
              <a:t> 2025)</a:t>
            </a:r>
          </a:p>
        </p:txBody>
      </p:sp>
      <p:sp>
        <p:nvSpPr>
          <p:cNvPr id="2052" name="Rectangle 8">
            <a:extLst>
              <a:ext uri="{FF2B5EF4-FFF2-40B4-BE49-F238E27FC236}">
                <a16:creationId xmlns:a16="http://schemas.microsoft.com/office/drawing/2014/main" id="{CC5B6181-D8CA-4225-9C92-7D1CDC73C336}"/>
              </a:ext>
            </a:extLst>
          </p:cNvPr>
          <p:cNvSpPr>
            <a:spLocks noGrp="1" noChangeArrowheads="1"/>
          </p:cNvSpPr>
          <p:nvPr>
            <p:ph type="subTitle" idx="1"/>
          </p:nvPr>
        </p:nvSpPr>
        <p:spPr>
          <a:xfrm>
            <a:off x="152400" y="3786188"/>
            <a:ext cx="8839200" cy="1852612"/>
          </a:xfrm>
          <a:solidFill>
            <a:srgbClr val="3366FF"/>
          </a:solidFill>
        </p:spPr>
        <p:txBody>
          <a:bodyPr/>
          <a:lstStyle/>
          <a:p>
            <a:pPr eaLnBrk="1" hangingPunct="1"/>
            <a:r>
              <a:rPr lang="en-US" altLang="en-US" sz="2000" b="1" i="1" u="sng" dirty="0"/>
              <a:t>Contents:</a:t>
            </a:r>
          </a:p>
          <a:p>
            <a:pPr eaLnBrk="1" hangingPunct="1"/>
            <a:endParaRPr lang="en-US" altLang="en-US" sz="2000" b="1" i="1" u="sng" dirty="0"/>
          </a:p>
          <a:p>
            <a:pPr algn="l" eaLnBrk="1" hangingPunct="1"/>
            <a:r>
              <a:rPr lang="en-US" altLang="en-US" sz="2000" b="1" i="1" dirty="0"/>
              <a:t>		1.	Nominal Exchange Rates 	</a:t>
            </a:r>
          </a:p>
          <a:p>
            <a:pPr algn="l" eaLnBrk="1" hangingPunct="1"/>
            <a:r>
              <a:rPr lang="en-US" altLang="en-US" sz="2000" b="1" i="1" dirty="0"/>
              <a:t>		2.	Real Exchange Rates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1801745B-0FDE-4610-BE37-8584AF4C7756}"/>
              </a:ext>
            </a:extLst>
          </p:cNvPr>
          <p:cNvSpPr>
            <a:spLocks noGrp="1" noChangeArrowheads="1"/>
          </p:cNvSpPr>
          <p:nvPr>
            <p:ph type="title"/>
          </p:nvPr>
        </p:nvSpPr>
        <p:spPr>
          <a:xfrm>
            <a:off x="827088" y="765175"/>
            <a:ext cx="7561262" cy="576263"/>
          </a:xfrm>
        </p:spPr>
        <p:txBody>
          <a:bodyPr/>
          <a:lstStyle/>
          <a:p>
            <a:pPr eaLnBrk="1" hangingPunct="1"/>
            <a:r>
              <a:rPr lang="en-US" altLang="en-US" sz="2000" b="1" dirty="0"/>
              <a:t>1.	NOMINAL EXCHANGE RATES</a:t>
            </a:r>
          </a:p>
        </p:txBody>
      </p:sp>
      <p:sp>
        <p:nvSpPr>
          <p:cNvPr id="3075" name="Rectangle 4">
            <a:extLst>
              <a:ext uri="{FF2B5EF4-FFF2-40B4-BE49-F238E27FC236}">
                <a16:creationId xmlns:a16="http://schemas.microsoft.com/office/drawing/2014/main" id="{238ACD55-F536-4BE2-97E4-FCBE91A6644C}"/>
              </a:ext>
            </a:extLst>
          </p:cNvPr>
          <p:cNvSpPr>
            <a:spLocks noChangeArrowheads="1"/>
          </p:cNvSpPr>
          <p:nvPr/>
        </p:nvSpPr>
        <p:spPr bwMode="auto">
          <a:xfrm>
            <a:off x="2347913" y="19716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076" name="Text Box 8">
            <a:extLst>
              <a:ext uri="{FF2B5EF4-FFF2-40B4-BE49-F238E27FC236}">
                <a16:creationId xmlns:a16="http://schemas.microsoft.com/office/drawing/2014/main" id="{E2DD8193-00C3-426C-8D79-9CFAF45F7BD8}"/>
              </a:ext>
            </a:extLst>
          </p:cNvPr>
          <p:cNvSpPr txBox="1">
            <a:spLocks noChangeArrowheads="1"/>
          </p:cNvSpPr>
          <p:nvPr/>
        </p:nvSpPr>
        <p:spPr bwMode="auto">
          <a:xfrm>
            <a:off x="611188" y="5805488"/>
            <a:ext cx="8208962"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200" dirty="0"/>
              <a:t>Note: NEER is the Nominal Effective Exchange Rate. It is calculated using the weights in the basket of currencies that are used to calculate the value of the Pula. </a:t>
            </a:r>
          </a:p>
          <a:p>
            <a:pPr eaLnBrk="1" hangingPunct="1">
              <a:spcBef>
                <a:spcPct val="50000"/>
              </a:spcBef>
              <a:buFontTx/>
              <a:buNone/>
            </a:pPr>
            <a:r>
              <a:rPr lang="en-US" altLang="en-US" sz="1200" dirty="0"/>
              <a:t>Source: Bank of Botswana</a:t>
            </a:r>
          </a:p>
          <a:p>
            <a:pPr eaLnBrk="1" hangingPunct="1">
              <a:spcBef>
                <a:spcPct val="50000"/>
              </a:spcBef>
              <a:buFontTx/>
              <a:buNone/>
            </a:pPr>
            <a:endParaRPr lang="en-US" altLang="en-US" sz="1200" dirty="0"/>
          </a:p>
        </p:txBody>
      </p:sp>
      <p:pic>
        <p:nvPicPr>
          <p:cNvPr id="3077" name="Picture 7" descr="Logo">
            <a:extLst>
              <a:ext uri="{FF2B5EF4-FFF2-40B4-BE49-F238E27FC236}">
                <a16:creationId xmlns:a16="http://schemas.microsoft.com/office/drawing/2014/main" id="{2A7745E3-36FA-4AE9-A82D-42EE73EF23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192"/>
          <a:stretch>
            <a:fillRect/>
          </a:stretch>
        </p:blipFill>
        <p:spPr bwMode="auto">
          <a:xfrm>
            <a:off x="4214813" y="50800"/>
            <a:ext cx="73818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Object 8">
            <a:extLst>
              <a:ext uri="{FF2B5EF4-FFF2-40B4-BE49-F238E27FC236}">
                <a16:creationId xmlns:a16="http://schemas.microsoft.com/office/drawing/2014/main" id="{C1FC2A42-E5FE-470E-8BF6-CAEDCFE6D349}"/>
              </a:ext>
            </a:extLst>
          </p:cNvPr>
          <p:cNvGraphicFramePr>
            <a:graphicFrameLocks noChangeAspect="1"/>
          </p:cNvGraphicFramePr>
          <p:nvPr>
            <p:extLst>
              <p:ext uri="{D42A27DB-BD31-4B8C-83A1-F6EECF244321}">
                <p14:modId xmlns:p14="http://schemas.microsoft.com/office/powerpoint/2010/main" val="2275855780"/>
              </p:ext>
            </p:extLst>
          </p:nvPr>
        </p:nvGraphicFramePr>
        <p:xfrm>
          <a:off x="415926" y="1392238"/>
          <a:ext cx="8332538" cy="414655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3F2E879D-3478-430D-92FF-FF41BCB5549E}"/>
              </a:ext>
            </a:extLst>
          </p:cNvPr>
          <p:cNvSpPr>
            <a:spLocks noGrp="1" noChangeArrowheads="1"/>
          </p:cNvSpPr>
          <p:nvPr>
            <p:ph type="title"/>
          </p:nvPr>
        </p:nvSpPr>
        <p:spPr>
          <a:xfrm>
            <a:off x="1258888" y="836613"/>
            <a:ext cx="6623050" cy="576262"/>
          </a:xfrm>
        </p:spPr>
        <p:txBody>
          <a:bodyPr/>
          <a:lstStyle/>
          <a:p>
            <a:pPr eaLnBrk="1" hangingPunct="1"/>
            <a:r>
              <a:rPr lang="en-US" altLang="en-US" sz="2000" b="1"/>
              <a:t>2.	REAL EXCHANGE RATES</a:t>
            </a:r>
          </a:p>
        </p:txBody>
      </p:sp>
      <p:sp>
        <p:nvSpPr>
          <p:cNvPr id="4099" name="Rectangle 3">
            <a:extLst>
              <a:ext uri="{FF2B5EF4-FFF2-40B4-BE49-F238E27FC236}">
                <a16:creationId xmlns:a16="http://schemas.microsoft.com/office/drawing/2014/main" id="{2A538BAA-3D0A-4FDF-B367-02E78EB92FD4}"/>
              </a:ext>
            </a:extLst>
          </p:cNvPr>
          <p:cNvSpPr>
            <a:spLocks noGrp="1" noChangeArrowheads="1"/>
          </p:cNvSpPr>
          <p:nvPr>
            <p:ph type="body" sz="half" idx="2"/>
          </p:nvPr>
        </p:nvSpPr>
        <p:spPr>
          <a:xfrm>
            <a:off x="6400800" y="1524000"/>
            <a:ext cx="2590800" cy="3962400"/>
          </a:xfrm>
        </p:spPr>
        <p:txBody>
          <a:bodyPr/>
          <a:lstStyle/>
          <a:p>
            <a:pPr eaLnBrk="1" hangingPunct="1">
              <a:lnSpc>
                <a:spcPct val="80000"/>
              </a:lnSpc>
              <a:buFontTx/>
              <a:buNone/>
            </a:pPr>
            <a:endParaRPr lang="en-US" altLang="en-US" sz="1600" i="1">
              <a:cs typeface="Times New Roman" panose="02020603050405020304" pitchFamily="18" charset="0"/>
            </a:endParaRPr>
          </a:p>
          <a:p>
            <a:pPr eaLnBrk="1" hangingPunct="1">
              <a:lnSpc>
                <a:spcPct val="80000"/>
              </a:lnSpc>
              <a:buFontTx/>
              <a:buNone/>
            </a:pPr>
            <a:endParaRPr lang="en-US" altLang="en-US" sz="1600" i="1"/>
          </a:p>
        </p:txBody>
      </p:sp>
      <p:sp>
        <p:nvSpPr>
          <p:cNvPr id="4100" name="Rectangle 4">
            <a:extLst>
              <a:ext uri="{FF2B5EF4-FFF2-40B4-BE49-F238E27FC236}">
                <a16:creationId xmlns:a16="http://schemas.microsoft.com/office/drawing/2014/main" id="{00F7DE08-C7CC-4E1C-B8DA-BF29E4246355}"/>
              </a:ext>
            </a:extLst>
          </p:cNvPr>
          <p:cNvSpPr>
            <a:spLocks noChangeArrowheads="1"/>
          </p:cNvSpPr>
          <p:nvPr/>
        </p:nvSpPr>
        <p:spPr bwMode="auto">
          <a:xfrm>
            <a:off x="1600200" y="27432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101" name="Rectangle 5">
            <a:extLst>
              <a:ext uri="{FF2B5EF4-FFF2-40B4-BE49-F238E27FC236}">
                <a16:creationId xmlns:a16="http://schemas.microsoft.com/office/drawing/2014/main" id="{10883F37-9F2A-4710-899D-656545763298}"/>
              </a:ext>
            </a:extLst>
          </p:cNvPr>
          <p:cNvSpPr>
            <a:spLocks noChangeArrowheads="1"/>
          </p:cNvSpPr>
          <p:nvPr/>
        </p:nvSpPr>
        <p:spPr bwMode="auto">
          <a:xfrm>
            <a:off x="1692275" y="333375"/>
            <a:ext cx="9144000" cy="0"/>
          </a:xfrm>
          <a:prstGeom prst="rect">
            <a:avLst/>
          </a:prstGeom>
          <a:noFill/>
          <a:ln>
            <a:noFill/>
          </a:ln>
          <a:effectLst>
            <a:outerShdw dist="107763" dir="2700000" algn="ctr" rotWithShape="0">
              <a:srgbClr val="80808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102" name="Text Box 7">
            <a:extLst>
              <a:ext uri="{FF2B5EF4-FFF2-40B4-BE49-F238E27FC236}">
                <a16:creationId xmlns:a16="http://schemas.microsoft.com/office/drawing/2014/main" id="{1E9D3820-B57B-4FED-9054-0C0DDBEFA48C}"/>
              </a:ext>
            </a:extLst>
          </p:cNvPr>
          <p:cNvSpPr txBox="1">
            <a:spLocks noChangeArrowheads="1"/>
          </p:cNvSpPr>
          <p:nvPr/>
        </p:nvSpPr>
        <p:spPr bwMode="auto">
          <a:xfrm>
            <a:off x="611188" y="5734050"/>
            <a:ext cx="8208962"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200" dirty="0"/>
              <a:t>Note: REER is the Real Effective Exchange Rate. It is calculated using the weights in the basket of currencies used to calculate the value of the Pula, together with the national inflation rates of the component currencies. </a:t>
            </a:r>
          </a:p>
          <a:p>
            <a:pPr eaLnBrk="1" hangingPunct="1">
              <a:spcBef>
                <a:spcPct val="50000"/>
              </a:spcBef>
              <a:buFontTx/>
              <a:buNone/>
            </a:pPr>
            <a:r>
              <a:rPr lang="en-US" altLang="en-US" sz="1200" dirty="0"/>
              <a:t>Source: Bank of Botswana</a:t>
            </a:r>
          </a:p>
        </p:txBody>
      </p:sp>
      <p:sp>
        <p:nvSpPr>
          <p:cNvPr id="4103" name="Rectangle 10">
            <a:extLst>
              <a:ext uri="{FF2B5EF4-FFF2-40B4-BE49-F238E27FC236}">
                <a16:creationId xmlns:a16="http://schemas.microsoft.com/office/drawing/2014/main" id="{B2D38370-9309-444B-AABD-64F0FD7CDB69}"/>
              </a:ext>
            </a:extLst>
          </p:cNvPr>
          <p:cNvSpPr>
            <a:spLocks noChangeArrowheads="1"/>
          </p:cNvSpPr>
          <p:nvPr/>
        </p:nvSpPr>
        <p:spPr bwMode="auto">
          <a:xfrm>
            <a:off x="0" y="12620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pic>
        <p:nvPicPr>
          <p:cNvPr id="4104" name="Picture 11" descr="Logo">
            <a:extLst>
              <a:ext uri="{FF2B5EF4-FFF2-40B4-BE49-F238E27FC236}">
                <a16:creationId xmlns:a16="http://schemas.microsoft.com/office/drawing/2014/main" id="{B6215644-5C1B-49C1-ADB8-4B424ADD9F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6192"/>
          <a:stretch>
            <a:fillRect/>
          </a:stretch>
        </p:blipFill>
        <p:spPr bwMode="auto">
          <a:xfrm>
            <a:off x="4214813" y="50800"/>
            <a:ext cx="73818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Object 12">
            <a:extLst>
              <a:ext uri="{FF2B5EF4-FFF2-40B4-BE49-F238E27FC236}">
                <a16:creationId xmlns:a16="http://schemas.microsoft.com/office/drawing/2014/main" id="{42BC7FDE-ABF8-4A5A-B122-BE9C5C798F9C}"/>
              </a:ext>
            </a:extLst>
          </p:cNvPr>
          <p:cNvGraphicFramePr>
            <a:graphicFrameLocks noChangeAspect="1"/>
          </p:cNvGraphicFramePr>
          <p:nvPr>
            <p:extLst>
              <p:ext uri="{D42A27DB-BD31-4B8C-83A1-F6EECF244321}">
                <p14:modId xmlns:p14="http://schemas.microsoft.com/office/powerpoint/2010/main" val="1148759744"/>
              </p:ext>
            </p:extLst>
          </p:nvPr>
        </p:nvGraphicFramePr>
        <p:xfrm>
          <a:off x="245463" y="812800"/>
          <a:ext cx="8875588" cy="589675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8629</TotalTime>
  <Words>140</Words>
  <Application>Microsoft Office PowerPoint</Application>
  <PresentationFormat>On-screen Show (4:3)</PresentationFormat>
  <Paragraphs>14</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Times New Roman</vt:lpstr>
      <vt:lpstr>Default Design</vt:lpstr>
      <vt:lpstr>EXCHANGE RATES  (last update: December 2025)</vt:lpstr>
      <vt:lpstr>1. NOMINAL EXCHANGE RATES</vt:lpstr>
      <vt:lpstr>2. REAL EXCHANGE RATES</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radipotsanem</dc:creator>
  <cp:lastModifiedBy>Tendani Phumusa</cp:lastModifiedBy>
  <cp:revision>187</cp:revision>
  <cp:lastPrinted>2016-10-28T13:34:13Z</cp:lastPrinted>
  <dcterms:created xsi:type="dcterms:W3CDTF">2009-05-13T08:08:33Z</dcterms:created>
  <dcterms:modified xsi:type="dcterms:W3CDTF">2025-12-16T09:55:59Z</dcterms:modified>
</cp:coreProperties>
</file>